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23"/>
  </p:notesMasterIdLst>
  <p:sldIdLst>
    <p:sldId id="256" r:id="rId2"/>
    <p:sldId id="270" r:id="rId3"/>
    <p:sldId id="271" r:id="rId4"/>
    <p:sldId id="278" r:id="rId5"/>
    <p:sldId id="269" r:id="rId6"/>
    <p:sldId id="259" r:id="rId7"/>
    <p:sldId id="258" r:id="rId8"/>
    <p:sldId id="264" r:id="rId9"/>
    <p:sldId id="265" r:id="rId10"/>
    <p:sldId id="267" r:id="rId11"/>
    <p:sldId id="261" r:id="rId12"/>
    <p:sldId id="262" r:id="rId13"/>
    <p:sldId id="272" r:id="rId14"/>
    <p:sldId id="276" r:id="rId15"/>
    <p:sldId id="257" r:id="rId16"/>
    <p:sldId id="263" r:id="rId17"/>
    <p:sldId id="273" r:id="rId18"/>
    <p:sldId id="260" r:id="rId19"/>
    <p:sldId id="277" r:id="rId20"/>
    <p:sldId id="274" r:id="rId21"/>
    <p:sldId id="26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D362B9-1CCE-4515-AEEC-22D30056D2D8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982A56-97A6-438C-8C29-11FBF541B4A8}">
      <dgm:prSet phldrT="[Текст]"/>
      <dgm:spPr/>
      <dgm:t>
        <a:bodyPr/>
        <a:lstStyle/>
        <a:p>
          <a:r>
            <a:rPr lang="ru-RU" dirty="0" smtClean="0"/>
            <a:t>Массовые народные сцены</a:t>
          </a:r>
          <a:endParaRPr lang="ru-RU" dirty="0"/>
        </a:p>
      </dgm:t>
    </dgm:pt>
    <dgm:pt modelId="{997D4FE4-A8AA-46EC-9DFF-F661A05BEA28}" type="parTrans" cxnId="{ACF2FA2E-1B19-411E-BC4E-C9E194171799}">
      <dgm:prSet/>
      <dgm:spPr/>
      <dgm:t>
        <a:bodyPr/>
        <a:lstStyle/>
        <a:p>
          <a:endParaRPr lang="ru-RU"/>
        </a:p>
      </dgm:t>
    </dgm:pt>
    <dgm:pt modelId="{71BA6C7F-6857-4F64-8FCD-DCA366A8D27F}" type="sibTrans" cxnId="{ACF2FA2E-1B19-411E-BC4E-C9E194171799}">
      <dgm:prSet/>
      <dgm:spPr/>
      <dgm:t>
        <a:bodyPr/>
        <a:lstStyle/>
        <a:p>
          <a:endParaRPr lang="ru-RU"/>
        </a:p>
      </dgm:t>
    </dgm:pt>
    <dgm:pt modelId="{F1A091DB-4426-44A7-98E8-E8C6CBC1921B}">
      <dgm:prSet phldrT="[Текст]" custT="1"/>
      <dgm:spPr/>
      <dgm:t>
        <a:bodyPr/>
        <a:lstStyle/>
        <a:p>
          <a:r>
            <a:rPr lang="ru-RU" sz="1800" dirty="0" smtClean="0"/>
            <a:t>Пожары в Смоленске и Москве</a:t>
          </a:r>
          <a:endParaRPr lang="ru-RU" sz="1800" dirty="0"/>
        </a:p>
      </dgm:t>
    </dgm:pt>
    <dgm:pt modelId="{E42B92D7-D50A-4654-87C7-129467478C12}" type="parTrans" cxnId="{DA397CBF-34D5-4792-B1E4-65A418F716B1}">
      <dgm:prSet/>
      <dgm:spPr/>
      <dgm:t>
        <a:bodyPr/>
        <a:lstStyle/>
        <a:p>
          <a:endParaRPr lang="ru-RU"/>
        </a:p>
      </dgm:t>
    </dgm:pt>
    <dgm:pt modelId="{58CAAA80-47C5-4995-808D-9DD99D433C23}" type="sibTrans" cxnId="{DA397CBF-34D5-4792-B1E4-65A418F716B1}">
      <dgm:prSet/>
      <dgm:spPr/>
      <dgm:t>
        <a:bodyPr/>
        <a:lstStyle/>
        <a:p>
          <a:endParaRPr lang="ru-RU"/>
        </a:p>
      </dgm:t>
    </dgm:pt>
    <dgm:pt modelId="{FF12F125-61CB-40A9-B011-5AC45A4B3074}">
      <dgm:prSet phldrT="[Текст]" custT="1"/>
      <dgm:spPr/>
      <dgm:t>
        <a:bodyPr/>
        <a:lstStyle/>
        <a:p>
          <a:r>
            <a:rPr lang="ru-RU" sz="1800" dirty="0" smtClean="0"/>
            <a:t>Бунт мужиков в </a:t>
          </a:r>
          <a:r>
            <a:rPr lang="ru-RU" sz="1800" dirty="0" err="1" smtClean="0"/>
            <a:t>Богучарово</a:t>
          </a:r>
          <a:endParaRPr lang="ru-RU" sz="1800" dirty="0"/>
        </a:p>
      </dgm:t>
    </dgm:pt>
    <dgm:pt modelId="{9C082021-09BE-4540-8CBD-231B8B67B22A}" type="parTrans" cxnId="{6B450DC5-F076-441D-B139-1D6BCCB95BF0}">
      <dgm:prSet/>
      <dgm:spPr/>
      <dgm:t>
        <a:bodyPr/>
        <a:lstStyle/>
        <a:p>
          <a:endParaRPr lang="ru-RU"/>
        </a:p>
      </dgm:t>
    </dgm:pt>
    <dgm:pt modelId="{747FB267-CFF3-41A0-94A7-26328A4FB805}" type="sibTrans" cxnId="{6B450DC5-F076-441D-B139-1D6BCCB95BF0}">
      <dgm:prSet/>
      <dgm:spPr/>
      <dgm:t>
        <a:bodyPr/>
        <a:lstStyle/>
        <a:p>
          <a:endParaRPr lang="ru-RU"/>
        </a:p>
      </dgm:t>
    </dgm:pt>
    <dgm:pt modelId="{60C33A7C-9A96-49DC-9571-ED6CB70641B4}">
      <dgm:prSet phldrT="[Текст]"/>
      <dgm:spPr/>
      <dgm:t>
        <a:bodyPr/>
        <a:lstStyle/>
        <a:p>
          <a:r>
            <a:rPr lang="ru-RU" dirty="0" smtClean="0"/>
            <a:t>Образы людей из народа</a:t>
          </a:r>
          <a:endParaRPr lang="ru-RU" dirty="0"/>
        </a:p>
      </dgm:t>
    </dgm:pt>
    <dgm:pt modelId="{EB6BEDEF-1567-41DF-BD92-7F7DAE027DE2}" type="parTrans" cxnId="{5766BE5C-75B0-4A96-9DEB-A0BF1F81F2C0}">
      <dgm:prSet/>
      <dgm:spPr/>
      <dgm:t>
        <a:bodyPr/>
        <a:lstStyle/>
        <a:p>
          <a:endParaRPr lang="ru-RU"/>
        </a:p>
      </dgm:t>
    </dgm:pt>
    <dgm:pt modelId="{1C254FE6-D856-4FB2-A112-3660D6DB0F47}" type="sibTrans" cxnId="{5766BE5C-75B0-4A96-9DEB-A0BF1F81F2C0}">
      <dgm:prSet/>
      <dgm:spPr/>
      <dgm:t>
        <a:bodyPr/>
        <a:lstStyle/>
        <a:p>
          <a:endParaRPr lang="ru-RU"/>
        </a:p>
      </dgm:t>
    </dgm:pt>
    <dgm:pt modelId="{3C2DE46B-E7A0-429F-AE86-1697D216C050}">
      <dgm:prSet phldrT="[Текст]"/>
      <dgm:spPr/>
      <dgm:t>
        <a:bodyPr/>
        <a:lstStyle/>
        <a:p>
          <a:r>
            <a:rPr lang="ru-RU" dirty="0" smtClean="0"/>
            <a:t>Тихон Щербатый</a:t>
          </a:r>
          <a:endParaRPr lang="ru-RU" dirty="0"/>
        </a:p>
      </dgm:t>
    </dgm:pt>
    <dgm:pt modelId="{A1DC28C2-736A-4545-B231-401B78058BB9}" type="parTrans" cxnId="{0023C3B4-4508-4895-A719-2CA6FDC347A1}">
      <dgm:prSet/>
      <dgm:spPr/>
      <dgm:t>
        <a:bodyPr/>
        <a:lstStyle/>
        <a:p>
          <a:endParaRPr lang="ru-RU"/>
        </a:p>
      </dgm:t>
    </dgm:pt>
    <dgm:pt modelId="{84835C38-D50C-496D-9559-85AB4BD552C3}" type="sibTrans" cxnId="{0023C3B4-4508-4895-A719-2CA6FDC347A1}">
      <dgm:prSet/>
      <dgm:spPr/>
      <dgm:t>
        <a:bodyPr/>
        <a:lstStyle/>
        <a:p>
          <a:endParaRPr lang="ru-RU"/>
        </a:p>
      </dgm:t>
    </dgm:pt>
    <dgm:pt modelId="{EE12D3B0-F39A-4282-8DC6-4F9EE307FF0A}">
      <dgm:prSet phldrT="[Текст]"/>
      <dgm:spPr/>
      <dgm:t>
        <a:bodyPr/>
        <a:lstStyle/>
        <a:p>
          <a:r>
            <a:rPr lang="ru-RU" dirty="0" smtClean="0"/>
            <a:t>Платон Каратаев</a:t>
          </a:r>
          <a:endParaRPr lang="ru-RU" dirty="0"/>
        </a:p>
      </dgm:t>
    </dgm:pt>
    <dgm:pt modelId="{13C73270-0521-4FE0-B09F-DDDC0FD1DAEC}" type="parTrans" cxnId="{56CB42FF-045F-4223-BB07-9C850D526E05}">
      <dgm:prSet/>
      <dgm:spPr/>
      <dgm:t>
        <a:bodyPr/>
        <a:lstStyle/>
        <a:p>
          <a:endParaRPr lang="ru-RU"/>
        </a:p>
      </dgm:t>
    </dgm:pt>
    <dgm:pt modelId="{894064C3-5195-44E5-9714-22348BB6A924}" type="sibTrans" cxnId="{56CB42FF-045F-4223-BB07-9C850D526E05}">
      <dgm:prSet/>
      <dgm:spPr/>
      <dgm:t>
        <a:bodyPr/>
        <a:lstStyle/>
        <a:p>
          <a:endParaRPr lang="ru-RU"/>
        </a:p>
      </dgm:t>
    </dgm:pt>
    <dgm:pt modelId="{B204853A-8EAB-42F8-BB33-97B033417DE2}">
      <dgm:prSet phldrT="[Текст]"/>
      <dgm:spPr/>
      <dgm:t>
        <a:bodyPr/>
        <a:lstStyle/>
        <a:p>
          <a:r>
            <a:rPr lang="ru-RU" dirty="0" smtClean="0"/>
            <a:t>Статьи автора</a:t>
          </a:r>
          <a:endParaRPr lang="ru-RU" dirty="0"/>
        </a:p>
      </dgm:t>
    </dgm:pt>
    <dgm:pt modelId="{8553EA13-5FC7-4331-9C2E-6CA1FE77003B}" type="parTrans" cxnId="{D0CC79E4-DF44-492E-A33F-91D9C9CA1322}">
      <dgm:prSet/>
      <dgm:spPr/>
      <dgm:t>
        <a:bodyPr/>
        <a:lstStyle/>
        <a:p>
          <a:endParaRPr lang="ru-RU"/>
        </a:p>
      </dgm:t>
    </dgm:pt>
    <dgm:pt modelId="{949140DC-2F5F-49AC-89DB-6A7A2ED25B8A}" type="sibTrans" cxnId="{D0CC79E4-DF44-492E-A33F-91D9C9CA1322}">
      <dgm:prSet/>
      <dgm:spPr/>
      <dgm:t>
        <a:bodyPr/>
        <a:lstStyle/>
        <a:p>
          <a:endParaRPr lang="ru-RU"/>
        </a:p>
      </dgm:t>
    </dgm:pt>
    <dgm:pt modelId="{8C0E4E3D-78AA-4F3E-912D-4D45399474D0}">
      <dgm:prSet phldrT="[Текст]"/>
      <dgm:spPr/>
      <dgm:t>
        <a:bodyPr/>
        <a:lstStyle/>
        <a:p>
          <a:r>
            <a:rPr lang="ru-RU" dirty="0" smtClean="0"/>
            <a:t>Рассуждения о народном характере войны 1812 г.</a:t>
          </a:r>
          <a:endParaRPr lang="ru-RU" dirty="0"/>
        </a:p>
      </dgm:t>
    </dgm:pt>
    <dgm:pt modelId="{78E0EF47-4E22-43F6-8858-B14CB5A7489B}" type="parTrans" cxnId="{19B3A67E-A3FD-4D53-8E51-E0CFC4040C0F}">
      <dgm:prSet/>
      <dgm:spPr/>
      <dgm:t>
        <a:bodyPr/>
        <a:lstStyle/>
        <a:p>
          <a:endParaRPr lang="ru-RU"/>
        </a:p>
      </dgm:t>
    </dgm:pt>
    <dgm:pt modelId="{374F2658-9CDF-4782-9F27-CDAEABE7C32C}" type="sibTrans" cxnId="{19B3A67E-A3FD-4D53-8E51-E0CFC4040C0F}">
      <dgm:prSet/>
      <dgm:spPr/>
      <dgm:t>
        <a:bodyPr/>
        <a:lstStyle/>
        <a:p>
          <a:endParaRPr lang="ru-RU"/>
        </a:p>
      </dgm:t>
    </dgm:pt>
    <dgm:pt modelId="{33521283-F92E-40C9-A808-3D9B36BC466F}">
      <dgm:prSet phldrT="[Текст]"/>
      <dgm:spPr/>
      <dgm:t>
        <a:bodyPr/>
        <a:lstStyle/>
        <a:p>
          <a:r>
            <a:rPr lang="ru-RU" dirty="0" smtClean="0"/>
            <a:t>Рассуждения о движущей силе истории</a:t>
          </a:r>
          <a:endParaRPr lang="ru-RU" dirty="0"/>
        </a:p>
      </dgm:t>
    </dgm:pt>
    <dgm:pt modelId="{2D78C91E-C2B7-43EE-9896-565C230339D1}" type="parTrans" cxnId="{93D159F5-3A47-49E1-86ED-C6BB342F9D75}">
      <dgm:prSet/>
      <dgm:spPr/>
      <dgm:t>
        <a:bodyPr/>
        <a:lstStyle/>
        <a:p>
          <a:endParaRPr lang="ru-RU"/>
        </a:p>
      </dgm:t>
    </dgm:pt>
    <dgm:pt modelId="{AAE78EC5-E2A5-4EEA-A2DE-3A07B4C5BDD0}" type="sibTrans" cxnId="{93D159F5-3A47-49E1-86ED-C6BB342F9D75}">
      <dgm:prSet/>
      <dgm:spPr/>
      <dgm:t>
        <a:bodyPr/>
        <a:lstStyle/>
        <a:p>
          <a:endParaRPr lang="ru-RU"/>
        </a:p>
      </dgm:t>
    </dgm:pt>
    <dgm:pt modelId="{32E47F78-F579-4867-B142-98959E28B045}">
      <dgm:prSet phldrT="[Текст]"/>
      <dgm:spPr/>
      <dgm:t>
        <a:bodyPr/>
        <a:lstStyle/>
        <a:p>
          <a:r>
            <a:rPr lang="ru-RU" dirty="0" smtClean="0"/>
            <a:t>Крепостной </a:t>
          </a:r>
          <a:r>
            <a:rPr lang="ru-RU" dirty="0" err="1" smtClean="0"/>
            <a:t>Алпатыч</a:t>
          </a:r>
          <a:endParaRPr lang="ru-RU" dirty="0"/>
        </a:p>
      </dgm:t>
    </dgm:pt>
    <dgm:pt modelId="{B6838A1F-696E-4E3F-B71A-B862E7D76E85}" type="parTrans" cxnId="{75A65A55-AD18-4E54-85ED-E3601120B5E0}">
      <dgm:prSet/>
      <dgm:spPr/>
      <dgm:t>
        <a:bodyPr/>
        <a:lstStyle/>
        <a:p>
          <a:endParaRPr lang="ru-RU"/>
        </a:p>
      </dgm:t>
    </dgm:pt>
    <dgm:pt modelId="{D780A488-6095-4447-97FF-91C0F8DAD6FF}" type="sibTrans" cxnId="{75A65A55-AD18-4E54-85ED-E3601120B5E0}">
      <dgm:prSet/>
      <dgm:spPr/>
      <dgm:t>
        <a:bodyPr/>
        <a:lstStyle/>
        <a:p>
          <a:endParaRPr lang="ru-RU"/>
        </a:p>
      </dgm:t>
    </dgm:pt>
    <dgm:pt modelId="{958871B7-BCD2-46D4-9157-634200E5BA5B}">
      <dgm:prSet phldrT="[Текст]"/>
      <dgm:spPr/>
      <dgm:t>
        <a:bodyPr/>
        <a:lstStyle/>
        <a:p>
          <a:r>
            <a:rPr lang="ru-RU" dirty="0" smtClean="0"/>
            <a:t>Староста </a:t>
          </a:r>
          <a:r>
            <a:rPr lang="ru-RU" dirty="0" err="1" smtClean="0"/>
            <a:t>Дрон</a:t>
          </a:r>
          <a:endParaRPr lang="ru-RU" dirty="0"/>
        </a:p>
      </dgm:t>
    </dgm:pt>
    <dgm:pt modelId="{4AADC2C1-C936-4A18-B980-2452E858A9A4}" type="parTrans" cxnId="{B358FAD7-FADF-42C6-B42F-9ECC2554F79E}">
      <dgm:prSet/>
      <dgm:spPr/>
      <dgm:t>
        <a:bodyPr/>
        <a:lstStyle/>
        <a:p>
          <a:endParaRPr lang="ru-RU"/>
        </a:p>
      </dgm:t>
    </dgm:pt>
    <dgm:pt modelId="{42AA3B9F-4EF0-4D46-9A9B-B36E51A1768F}" type="sibTrans" cxnId="{B358FAD7-FADF-42C6-B42F-9ECC2554F79E}">
      <dgm:prSet/>
      <dgm:spPr/>
      <dgm:t>
        <a:bodyPr/>
        <a:lstStyle/>
        <a:p>
          <a:endParaRPr lang="ru-RU"/>
        </a:p>
      </dgm:t>
    </dgm:pt>
    <dgm:pt modelId="{532ADB1E-A7F2-4CA0-A8F5-D6EAA58350D4}">
      <dgm:prSet phldrT="[Текст]" custT="1"/>
      <dgm:spPr/>
      <dgm:t>
        <a:bodyPr/>
        <a:lstStyle/>
        <a:p>
          <a:r>
            <a:rPr lang="ru-RU" sz="1800" dirty="0" smtClean="0"/>
            <a:t>Сцены сражений</a:t>
          </a:r>
          <a:endParaRPr lang="ru-RU" sz="1800" dirty="0"/>
        </a:p>
      </dgm:t>
    </dgm:pt>
    <dgm:pt modelId="{BC09F631-E0CC-463D-8A2B-CDE2B67F5C85}" type="parTrans" cxnId="{B8383FA4-9804-4B6B-8F9F-A7C05E385C02}">
      <dgm:prSet/>
      <dgm:spPr/>
      <dgm:t>
        <a:bodyPr/>
        <a:lstStyle/>
        <a:p>
          <a:endParaRPr lang="ru-RU"/>
        </a:p>
      </dgm:t>
    </dgm:pt>
    <dgm:pt modelId="{67E46346-7280-4D39-B49A-97EBF94D12BF}" type="sibTrans" cxnId="{B8383FA4-9804-4B6B-8F9F-A7C05E385C02}">
      <dgm:prSet/>
      <dgm:spPr/>
      <dgm:t>
        <a:bodyPr/>
        <a:lstStyle/>
        <a:p>
          <a:endParaRPr lang="ru-RU"/>
        </a:p>
      </dgm:t>
    </dgm:pt>
    <dgm:pt modelId="{475DE1AC-B552-4F34-AB33-0CE1B1BFC7BB}" type="pres">
      <dgm:prSet presAssocID="{10D362B9-1CCE-4515-AEEC-22D30056D2D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C5C826-4BD3-4322-B7AE-4DFB562F000C}" type="pres">
      <dgm:prSet presAssocID="{10D362B9-1CCE-4515-AEEC-22D30056D2D8}" presName="cycle" presStyleCnt="0"/>
      <dgm:spPr/>
    </dgm:pt>
    <dgm:pt modelId="{2A83697D-CE98-447C-8725-A141EC459996}" type="pres">
      <dgm:prSet presAssocID="{10D362B9-1CCE-4515-AEEC-22D30056D2D8}" presName="centerShape" presStyleCnt="0"/>
      <dgm:spPr/>
    </dgm:pt>
    <dgm:pt modelId="{74951256-29CF-4096-B2BE-FE347E438142}" type="pres">
      <dgm:prSet presAssocID="{10D362B9-1CCE-4515-AEEC-22D30056D2D8}" presName="connSite" presStyleLbl="node1" presStyleIdx="0" presStyleCnt="4"/>
      <dgm:spPr/>
    </dgm:pt>
    <dgm:pt modelId="{F3543B15-6341-4538-90E7-3B9BF2CC7929}" type="pres">
      <dgm:prSet presAssocID="{10D362B9-1CCE-4515-AEEC-22D30056D2D8}" presName="visible" presStyleLbl="node1" presStyleIdx="0" presStyleCnt="4" custScaleY="12304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DF341AF-D52C-47A4-A58E-55B3A29667B7}" type="pres">
      <dgm:prSet presAssocID="{997D4FE4-A8AA-46EC-9DFF-F661A05BEA28}" presName="Name25" presStyleLbl="parChTrans1D1" presStyleIdx="0" presStyleCnt="3"/>
      <dgm:spPr/>
      <dgm:t>
        <a:bodyPr/>
        <a:lstStyle/>
        <a:p>
          <a:endParaRPr lang="ru-RU"/>
        </a:p>
      </dgm:t>
    </dgm:pt>
    <dgm:pt modelId="{46DAB7F7-F714-4303-926A-F74E5EF20183}" type="pres">
      <dgm:prSet presAssocID="{0E982A56-97A6-438C-8C29-11FBF541B4A8}" presName="node" presStyleCnt="0"/>
      <dgm:spPr/>
    </dgm:pt>
    <dgm:pt modelId="{69750502-A5CD-4736-A959-9652E2104867}" type="pres">
      <dgm:prSet presAssocID="{0E982A56-97A6-438C-8C29-11FBF541B4A8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64BAB-0957-413D-97C2-F5E4C43A1A58}" type="pres">
      <dgm:prSet presAssocID="{0E982A56-97A6-438C-8C29-11FBF541B4A8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5E562-7FFB-4EB6-89F9-1D084E72BEEB}" type="pres">
      <dgm:prSet presAssocID="{EB6BEDEF-1567-41DF-BD92-7F7DAE027DE2}" presName="Name25" presStyleLbl="parChTrans1D1" presStyleIdx="1" presStyleCnt="3"/>
      <dgm:spPr/>
      <dgm:t>
        <a:bodyPr/>
        <a:lstStyle/>
        <a:p>
          <a:endParaRPr lang="ru-RU"/>
        </a:p>
      </dgm:t>
    </dgm:pt>
    <dgm:pt modelId="{EA833121-C247-427D-9940-B10B5E813DDE}" type="pres">
      <dgm:prSet presAssocID="{60C33A7C-9A96-49DC-9571-ED6CB70641B4}" presName="node" presStyleCnt="0"/>
      <dgm:spPr/>
    </dgm:pt>
    <dgm:pt modelId="{E6725372-C552-47F1-A0E5-98601653562F}" type="pres">
      <dgm:prSet presAssocID="{60C33A7C-9A96-49DC-9571-ED6CB70641B4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7D72C5-B6D4-4C2E-B271-4B63C8D8CC23}" type="pres">
      <dgm:prSet presAssocID="{60C33A7C-9A96-49DC-9571-ED6CB70641B4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06BDB-4B34-4F61-B6E1-48D8CF173691}" type="pres">
      <dgm:prSet presAssocID="{8553EA13-5FC7-4331-9C2E-6CA1FE77003B}" presName="Name25" presStyleLbl="parChTrans1D1" presStyleIdx="2" presStyleCnt="3"/>
      <dgm:spPr/>
      <dgm:t>
        <a:bodyPr/>
        <a:lstStyle/>
        <a:p>
          <a:endParaRPr lang="ru-RU"/>
        </a:p>
      </dgm:t>
    </dgm:pt>
    <dgm:pt modelId="{46803BBA-7B00-4190-9777-630F81C48D1C}" type="pres">
      <dgm:prSet presAssocID="{B204853A-8EAB-42F8-BB33-97B033417DE2}" presName="node" presStyleCnt="0"/>
      <dgm:spPr/>
    </dgm:pt>
    <dgm:pt modelId="{C98F0589-4FBE-4C72-8041-7B697F17358D}" type="pres">
      <dgm:prSet presAssocID="{B204853A-8EAB-42F8-BB33-97B033417DE2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D74F9A-E4BB-41CF-867A-0A1DB204FFBD}" type="pres">
      <dgm:prSet presAssocID="{B204853A-8EAB-42F8-BB33-97B033417DE2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450DC5-F076-441D-B139-1D6BCCB95BF0}" srcId="{0E982A56-97A6-438C-8C29-11FBF541B4A8}" destId="{FF12F125-61CB-40A9-B011-5AC45A4B3074}" srcOrd="1" destOrd="0" parTransId="{9C082021-09BE-4540-8CBD-231B8B67B22A}" sibTransId="{747FB267-CFF3-41A0-94A7-26328A4FB805}"/>
    <dgm:cxn modelId="{DA397CBF-34D5-4792-B1E4-65A418F716B1}" srcId="{0E982A56-97A6-438C-8C29-11FBF541B4A8}" destId="{F1A091DB-4426-44A7-98E8-E8C6CBC1921B}" srcOrd="0" destOrd="0" parTransId="{E42B92D7-D50A-4654-87C7-129467478C12}" sibTransId="{58CAAA80-47C5-4995-808D-9DD99D433C23}"/>
    <dgm:cxn modelId="{48F8E464-4783-4D47-A908-49BDB9863515}" type="presOf" srcId="{FF12F125-61CB-40A9-B011-5AC45A4B3074}" destId="{A5F64BAB-0957-413D-97C2-F5E4C43A1A58}" srcOrd="0" destOrd="1" presId="urn:microsoft.com/office/officeart/2005/8/layout/radial2"/>
    <dgm:cxn modelId="{A82E573E-4B35-43EB-9F16-2DDAFBB87757}" type="presOf" srcId="{10D362B9-1CCE-4515-AEEC-22D30056D2D8}" destId="{475DE1AC-B552-4F34-AB33-0CE1B1BFC7BB}" srcOrd="0" destOrd="0" presId="urn:microsoft.com/office/officeart/2005/8/layout/radial2"/>
    <dgm:cxn modelId="{C139CBC6-3792-4603-8FDA-744BCED238E9}" type="presOf" srcId="{EB6BEDEF-1567-41DF-BD92-7F7DAE027DE2}" destId="{8EA5E562-7FFB-4EB6-89F9-1D084E72BEEB}" srcOrd="0" destOrd="0" presId="urn:microsoft.com/office/officeart/2005/8/layout/radial2"/>
    <dgm:cxn modelId="{5766BE5C-75B0-4A96-9DEB-A0BF1F81F2C0}" srcId="{10D362B9-1CCE-4515-AEEC-22D30056D2D8}" destId="{60C33A7C-9A96-49DC-9571-ED6CB70641B4}" srcOrd="1" destOrd="0" parTransId="{EB6BEDEF-1567-41DF-BD92-7F7DAE027DE2}" sibTransId="{1C254FE6-D856-4FB2-A112-3660D6DB0F47}"/>
    <dgm:cxn modelId="{B358FAD7-FADF-42C6-B42F-9ECC2554F79E}" srcId="{60C33A7C-9A96-49DC-9571-ED6CB70641B4}" destId="{958871B7-BCD2-46D4-9157-634200E5BA5B}" srcOrd="3" destOrd="0" parTransId="{4AADC2C1-C936-4A18-B980-2452E858A9A4}" sibTransId="{42AA3B9F-4EF0-4D46-9A9B-B36E51A1768F}"/>
    <dgm:cxn modelId="{34669001-40EB-4024-B052-AD9E54B41C0F}" type="presOf" srcId="{958871B7-BCD2-46D4-9157-634200E5BA5B}" destId="{D77D72C5-B6D4-4C2E-B271-4B63C8D8CC23}" srcOrd="0" destOrd="3" presId="urn:microsoft.com/office/officeart/2005/8/layout/radial2"/>
    <dgm:cxn modelId="{ACF2FA2E-1B19-411E-BC4E-C9E194171799}" srcId="{10D362B9-1CCE-4515-AEEC-22D30056D2D8}" destId="{0E982A56-97A6-438C-8C29-11FBF541B4A8}" srcOrd="0" destOrd="0" parTransId="{997D4FE4-A8AA-46EC-9DFF-F661A05BEA28}" sibTransId="{71BA6C7F-6857-4F64-8FCD-DCA366A8D27F}"/>
    <dgm:cxn modelId="{787A5EF3-ABC1-488B-AA3F-A6304DB9AC16}" type="presOf" srcId="{B204853A-8EAB-42F8-BB33-97B033417DE2}" destId="{C98F0589-4FBE-4C72-8041-7B697F17358D}" srcOrd="0" destOrd="0" presId="urn:microsoft.com/office/officeart/2005/8/layout/radial2"/>
    <dgm:cxn modelId="{D0CC79E4-DF44-492E-A33F-91D9C9CA1322}" srcId="{10D362B9-1CCE-4515-AEEC-22D30056D2D8}" destId="{B204853A-8EAB-42F8-BB33-97B033417DE2}" srcOrd="2" destOrd="0" parTransId="{8553EA13-5FC7-4331-9C2E-6CA1FE77003B}" sibTransId="{949140DC-2F5F-49AC-89DB-6A7A2ED25B8A}"/>
    <dgm:cxn modelId="{570FD959-C6C1-47E2-B0DE-18B61F994697}" type="presOf" srcId="{33521283-F92E-40C9-A808-3D9B36BC466F}" destId="{5BD74F9A-E4BB-41CF-867A-0A1DB204FFBD}" srcOrd="0" destOrd="1" presId="urn:microsoft.com/office/officeart/2005/8/layout/radial2"/>
    <dgm:cxn modelId="{B7943430-4232-45E2-8BE0-8002DA090E8A}" type="presOf" srcId="{8553EA13-5FC7-4331-9C2E-6CA1FE77003B}" destId="{53906BDB-4B34-4F61-B6E1-48D8CF173691}" srcOrd="0" destOrd="0" presId="urn:microsoft.com/office/officeart/2005/8/layout/radial2"/>
    <dgm:cxn modelId="{0C6F24D1-2211-483C-AF82-2CC2B66DC768}" type="presOf" srcId="{32E47F78-F579-4867-B142-98959E28B045}" destId="{D77D72C5-B6D4-4C2E-B271-4B63C8D8CC23}" srcOrd="0" destOrd="2" presId="urn:microsoft.com/office/officeart/2005/8/layout/radial2"/>
    <dgm:cxn modelId="{0023C3B4-4508-4895-A719-2CA6FDC347A1}" srcId="{60C33A7C-9A96-49DC-9571-ED6CB70641B4}" destId="{3C2DE46B-E7A0-429F-AE86-1697D216C050}" srcOrd="0" destOrd="0" parTransId="{A1DC28C2-736A-4545-B231-401B78058BB9}" sibTransId="{84835C38-D50C-496D-9559-85AB4BD552C3}"/>
    <dgm:cxn modelId="{93D159F5-3A47-49E1-86ED-C6BB342F9D75}" srcId="{B204853A-8EAB-42F8-BB33-97B033417DE2}" destId="{33521283-F92E-40C9-A808-3D9B36BC466F}" srcOrd="1" destOrd="0" parTransId="{2D78C91E-C2B7-43EE-9896-565C230339D1}" sibTransId="{AAE78EC5-E2A5-4EEA-A2DE-3A07B4C5BDD0}"/>
    <dgm:cxn modelId="{0B6E7896-721E-43DF-837B-1CF1F31721D5}" type="presOf" srcId="{532ADB1E-A7F2-4CA0-A8F5-D6EAA58350D4}" destId="{A5F64BAB-0957-413D-97C2-F5E4C43A1A58}" srcOrd="0" destOrd="2" presId="urn:microsoft.com/office/officeart/2005/8/layout/radial2"/>
    <dgm:cxn modelId="{794734A6-16D3-46E9-B7BE-9E3B5A21C379}" type="presOf" srcId="{EE12D3B0-F39A-4282-8DC6-4F9EE307FF0A}" destId="{D77D72C5-B6D4-4C2E-B271-4B63C8D8CC23}" srcOrd="0" destOrd="1" presId="urn:microsoft.com/office/officeart/2005/8/layout/radial2"/>
    <dgm:cxn modelId="{128DA455-9259-4424-89BD-5ACC3266D764}" type="presOf" srcId="{0E982A56-97A6-438C-8C29-11FBF541B4A8}" destId="{69750502-A5CD-4736-A959-9652E2104867}" srcOrd="0" destOrd="0" presId="urn:microsoft.com/office/officeart/2005/8/layout/radial2"/>
    <dgm:cxn modelId="{A861196F-8D68-4440-8095-9BA4A149798E}" type="presOf" srcId="{3C2DE46B-E7A0-429F-AE86-1697D216C050}" destId="{D77D72C5-B6D4-4C2E-B271-4B63C8D8CC23}" srcOrd="0" destOrd="0" presId="urn:microsoft.com/office/officeart/2005/8/layout/radial2"/>
    <dgm:cxn modelId="{8E8D9414-3781-41EB-BA4F-FB22D6F5132A}" type="presOf" srcId="{8C0E4E3D-78AA-4F3E-912D-4D45399474D0}" destId="{5BD74F9A-E4BB-41CF-867A-0A1DB204FFBD}" srcOrd="0" destOrd="0" presId="urn:microsoft.com/office/officeart/2005/8/layout/radial2"/>
    <dgm:cxn modelId="{75A65A55-AD18-4E54-85ED-E3601120B5E0}" srcId="{60C33A7C-9A96-49DC-9571-ED6CB70641B4}" destId="{32E47F78-F579-4867-B142-98959E28B045}" srcOrd="2" destOrd="0" parTransId="{B6838A1F-696E-4E3F-B71A-B862E7D76E85}" sibTransId="{D780A488-6095-4447-97FF-91C0F8DAD6FF}"/>
    <dgm:cxn modelId="{19B3A67E-A3FD-4D53-8E51-E0CFC4040C0F}" srcId="{B204853A-8EAB-42F8-BB33-97B033417DE2}" destId="{8C0E4E3D-78AA-4F3E-912D-4D45399474D0}" srcOrd="0" destOrd="0" parTransId="{78E0EF47-4E22-43F6-8858-B14CB5A7489B}" sibTransId="{374F2658-9CDF-4782-9F27-CDAEABE7C32C}"/>
    <dgm:cxn modelId="{7B44DB5F-69E4-4D2E-8A6F-A9AE89AF5EC4}" type="presOf" srcId="{997D4FE4-A8AA-46EC-9DFF-F661A05BEA28}" destId="{1DF341AF-D52C-47A4-A58E-55B3A29667B7}" srcOrd="0" destOrd="0" presId="urn:microsoft.com/office/officeart/2005/8/layout/radial2"/>
    <dgm:cxn modelId="{8795EF28-D7D4-43C5-B606-7C4687C86C14}" type="presOf" srcId="{F1A091DB-4426-44A7-98E8-E8C6CBC1921B}" destId="{A5F64BAB-0957-413D-97C2-F5E4C43A1A58}" srcOrd="0" destOrd="0" presId="urn:microsoft.com/office/officeart/2005/8/layout/radial2"/>
    <dgm:cxn modelId="{B8383FA4-9804-4B6B-8F9F-A7C05E385C02}" srcId="{0E982A56-97A6-438C-8C29-11FBF541B4A8}" destId="{532ADB1E-A7F2-4CA0-A8F5-D6EAA58350D4}" srcOrd="2" destOrd="0" parTransId="{BC09F631-E0CC-463D-8A2B-CDE2B67F5C85}" sibTransId="{67E46346-7280-4D39-B49A-97EBF94D12BF}"/>
    <dgm:cxn modelId="{56CB42FF-045F-4223-BB07-9C850D526E05}" srcId="{60C33A7C-9A96-49DC-9571-ED6CB70641B4}" destId="{EE12D3B0-F39A-4282-8DC6-4F9EE307FF0A}" srcOrd="1" destOrd="0" parTransId="{13C73270-0521-4FE0-B09F-DDDC0FD1DAEC}" sibTransId="{894064C3-5195-44E5-9714-22348BB6A924}"/>
    <dgm:cxn modelId="{39B3FFBB-52D7-4B91-96C2-2469FD528721}" type="presOf" srcId="{60C33A7C-9A96-49DC-9571-ED6CB70641B4}" destId="{E6725372-C552-47F1-A0E5-98601653562F}" srcOrd="0" destOrd="0" presId="urn:microsoft.com/office/officeart/2005/8/layout/radial2"/>
    <dgm:cxn modelId="{B0742018-47CD-403E-BD0D-9FEECA24DB21}" type="presParOf" srcId="{475DE1AC-B552-4F34-AB33-0CE1B1BFC7BB}" destId="{BFC5C826-4BD3-4322-B7AE-4DFB562F000C}" srcOrd="0" destOrd="0" presId="urn:microsoft.com/office/officeart/2005/8/layout/radial2"/>
    <dgm:cxn modelId="{EA8A2B83-BBB6-4C84-8F16-7796D5DC1C00}" type="presParOf" srcId="{BFC5C826-4BD3-4322-B7AE-4DFB562F000C}" destId="{2A83697D-CE98-447C-8725-A141EC459996}" srcOrd="0" destOrd="0" presId="urn:microsoft.com/office/officeart/2005/8/layout/radial2"/>
    <dgm:cxn modelId="{9E20F4A0-DFDA-4DE6-96DE-E7752E322FC4}" type="presParOf" srcId="{2A83697D-CE98-447C-8725-A141EC459996}" destId="{74951256-29CF-4096-B2BE-FE347E438142}" srcOrd="0" destOrd="0" presId="urn:microsoft.com/office/officeart/2005/8/layout/radial2"/>
    <dgm:cxn modelId="{66D0067D-B3D2-4B86-B616-0B91EB068C6D}" type="presParOf" srcId="{2A83697D-CE98-447C-8725-A141EC459996}" destId="{F3543B15-6341-4538-90E7-3B9BF2CC7929}" srcOrd="1" destOrd="0" presId="urn:microsoft.com/office/officeart/2005/8/layout/radial2"/>
    <dgm:cxn modelId="{1D9EB3F5-25CC-4112-ABD6-ADC8DBA54054}" type="presParOf" srcId="{BFC5C826-4BD3-4322-B7AE-4DFB562F000C}" destId="{1DF341AF-D52C-47A4-A58E-55B3A29667B7}" srcOrd="1" destOrd="0" presId="urn:microsoft.com/office/officeart/2005/8/layout/radial2"/>
    <dgm:cxn modelId="{41F2B46C-9248-409D-839C-13F675114A49}" type="presParOf" srcId="{BFC5C826-4BD3-4322-B7AE-4DFB562F000C}" destId="{46DAB7F7-F714-4303-926A-F74E5EF20183}" srcOrd="2" destOrd="0" presId="urn:microsoft.com/office/officeart/2005/8/layout/radial2"/>
    <dgm:cxn modelId="{31113521-8868-4880-B5EC-01ED1E701D38}" type="presParOf" srcId="{46DAB7F7-F714-4303-926A-F74E5EF20183}" destId="{69750502-A5CD-4736-A959-9652E2104867}" srcOrd="0" destOrd="0" presId="urn:microsoft.com/office/officeart/2005/8/layout/radial2"/>
    <dgm:cxn modelId="{DCCCB19B-DC11-4F6D-887A-EDDEB20E3CCB}" type="presParOf" srcId="{46DAB7F7-F714-4303-926A-F74E5EF20183}" destId="{A5F64BAB-0957-413D-97C2-F5E4C43A1A58}" srcOrd="1" destOrd="0" presId="urn:microsoft.com/office/officeart/2005/8/layout/radial2"/>
    <dgm:cxn modelId="{5B56709F-F769-4AC8-B8C1-E351AEC4E28B}" type="presParOf" srcId="{BFC5C826-4BD3-4322-B7AE-4DFB562F000C}" destId="{8EA5E562-7FFB-4EB6-89F9-1D084E72BEEB}" srcOrd="3" destOrd="0" presId="urn:microsoft.com/office/officeart/2005/8/layout/radial2"/>
    <dgm:cxn modelId="{98DB7973-B33E-420B-B8D9-77A9025FCC0B}" type="presParOf" srcId="{BFC5C826-4BD3-4322-B7AE-4DFB562F000C}" destId="{EA833121-C247-427D-9940-B10B5E813DDE}" srcOrd="4" destOrd="0" presId="urn:microsoft.com/office/officeart/2005/8/layout/radial2"/>
    <dgm:cxn modelId="{BDEB1181-62AE-431A-ADAD-917D88A79DEC}" type="presParOf" srcId="{EA833121-C247-427D-9940-B10B5E813DDE}" destId="{E6725372-C552-47F1-A0E5-98601653562F}" srcOrd="0" destOrd="0" presId="urn:microsoft.com/office/officeart/2005/8/layout/radial2"/>
    <dgm:cxn modelId="{69AE62BB-C132-4242-8364-B1DBC5D5E594}" type="presParOf" srcId="{EA833121-C247-427D-9940-B10B5E813DDE}" destId="{D77D72C5-B6D4-4C2E-B271-4B63C8D8CC23}" srcOrd="1" destOrd="0" presId="urn:microsoft.com/office/officeart/2005/8/layout/radial2"/>
    <dgm:cxn modelId="{19EDD36D-86E3-4C63-B290-C80752D44A32}" type="presParOf" srcId="{BFC5C826-4BD3-4322-B7AE-4DFB562F000C}" destId="{53906BDB-4B34-4F61-B6E1-48D8CF173691}" srcOrd="5" destOrd="0" presId="urn:microsoft.com/office/officeart/2005/8/layout/radial2"/>
    <dgm:cxn modelId="{E7B1CE06-7F54-4B32-AF3E-27DB6E499132}" type="presParOf" srcId="{BFC5C826-4BD3-4322-B7AE-4DFB562F000C}" destId="{46803BBA-7B00-4190-9777-630F81C48D1C}" srcOrd="6" destOrd="0" presId="urn:microsoft.com/office/officeart/2005/8/layout/radial2"/>
    <dgm:cxn modelId="{D27E94C9-85F0-40D2-BE39-4CDB18A84112}" type="presParOf" srcId="{46803BBA-7B00-4190-9777-630F81C48D1C}" destId="{C98F0589-4FBE-4C72-8041-7B697F17358D}" srcOrd="0" destOrd="0" presId="urn:microsoft.com/office/officeart/2005/8/layout/radial2"/>
    <dgm:cxn modelId="{14757620-5886-4608-9EFC-E6B8BA3DBA10}" type="presParOf" srcId="{46803BBA-7B00-4190-9777-630F81C48D1C}" destId="{5BD74F9A-E4BB-41CF-867A-0A1DB204FFBD}" srcOrd="1" destOrd="0" presId="urn:microsoft.com/office/officeart/2005/8/layout/radial2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34D896-2C7C-4A72-9A0B-99107BE255E3}" type="doc">
      <dgm:prSet loTypeId="urn:microsoft.com/office/officeart/2005/8/layout/hProcess6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189EA0-D2EA-4718-95EF-5952CA27469A}">
      <dgm:prSet phldrT="[Текст]"/>
      <dgm:spPr/>
      <dgm:t>
        <a:bodyPr/>
        <a:lstStyle/>
        <a:p>
          <a:r>
            <a:rPr lang="ru-RU" dirty="0" smtClean="0"/>
            <a:t>До плена</a:t>
          </a:r>
          <a:endParaRPr lang="ru-RU" dirty="0"/>
        </a:p>
      </dgm:t>
    </dgm:pt>
    <dgm:pt modelId="{F2AE1359-AECE-410F-9011-8E6378568BF3}" type="parTrans" cxnId="{4DE49156-AC2C-4EAE-A685-FF5D3EB9A46A}">
      <dgm:prSet/>
      <dgm:spPr/>
      <dgm:t>
        <a:bodyPr/>
        <a:lstStyle/>
        <a:p>
          <a:endParaRPr lang="ru-RU"/>
        </a:p>
      </dgm:t>
    </dgm:pt>
    <dgm:pt modelId="{97C836A8-891E-46AB-B9B7-7011F11712F1}" type="sibTrans" cxnId="{4DE49156-AC2C-4EAE-A685-FF5D3EB9A46A}">
      <dgm:prSet/>
      <dgm:spPr/>
      <dgm:t>
        <a:bodyPr/>
        <a:lstStyle/>
        <a:p>
          <a:endParaRPr lang="ru-RU"/>
        </a:p>
      </dgm:t>
    </dgm:pt>
    <dgm:pt modelId="{FD213229-85F3-4CF2-8894-F6A5AF3A6932}">
      <dgm:prSet phldrT="[Текст]" custT="1"/>
      <dgm:spPr/>
      <dgm:t>
        <a:bodyPr/>
        <a:lstStyle/>
        <a:p>
          <a:r>
            <a:rPr lang="ru-RU" sz="2000" dirty="0" smtClean="0"/>
            <a:t>Солдат Апшеронского полка – участник  многих походов</a:t>
          </a:r>
          <a:endParaRPr lang="ru-RU" sz="2000" dirty="0"/>
        </a:p>
      </dgm:t>
    </dgm:pt>
    <dgm:pt modelId="{61557BE3-BA9C-4D87-8D9E-7831F22FFFD1}" type="parTrans" cxnId="{D2B58998-296C-4AC6-A354-5AAA01B7D621}">
      <dgm:prSet/>
      <dgm:spPr/>
      <dgm:t>
        <a:bodyPr/>
        <a:lstStyle/>
        <a:p>
          <a:endParaRPr lang="ru-RU"/>
        </a:p>
      </dgm:t>
    </dgm:pt>
    <dgm:pt modelId="{1EA89809-7D4C-4C56-8484-FD02AD743BF2}" type="sibTrans" cxnId="{D2B58998-296C-4AC6-A354-5AAA01B7D621}">
      <dgm:prSet/>
      <dgm:spPr/>
      <dgm:t>
        <a:bodyPr/>
        <a:lstStyle/>
        <a:p>
          <a:endParaRPr lang="ru-RU"/>
        </a:p>
      </dgm:t>
    </dgm:pt>
    <dgm:pt modelId="{13AC6215-F1D9-494E-AD1D-86A71140A255}">
      <dgm:prSet phldrT="[Текст]"/>
      <dgm:spPr/>
      <dgm:t>
        <a:bodyPr/>
        <a:lstStyle/>
        <a:p>
          <a:r>
            <a:rPr lang="ru-RU" dirty="0" smtClean="0"/>
            <a:t>В плену</a:t>
          </a:r>
          <a:endParaRPr lang="ru-RU" dirty="0"/>
        </a:p>
      </dgm:t>
    </dgm:pt>
    <dgm:pt modelId="{2929FD3E-5502-4090-AD5A-89C10A15A9DD}" type="parTrans" cxnId="{33F98391-DC39-4627-8FF5-FC2A8830FDB7}">
      <dgm:prSet/>
      <dgm:spPr/>
      <dgm:t>
        <a:bodyPr/>
        <a:lstStyle/>
        <a:p>
          <a:endParaRPr lang="ru-RU"/>
        </a:p>
      </dgm:t>
    </dgm:pt>
    <dgm:pt modelId="{1626B4E9-3B0B-4DCB-BD36-1FF68287B845}" type="sibTrans" cxnId="{33F98391-DC39-4627-8FF5-FC2A8830FDB7}">
      <dgm:prSet/>
      <dgm:spPr/>
      <dgm:t>
        <a:bodyPr/>
        <a:lstStyle/>
        <a:p>
          <a:endParaRPr lang="ru-RU"/>
        </a:p>
      </dgm:t>
    </dgm:pt>
    <dgm:pt modelId="{7024001C-B727-4FB6-A6BA-A06481CAE26B}">
      <dgm:prSet phldrT="[Текст]" custT="1"/>
      <dgm:spPr/>
      <dgm:t>
        <a:bodyPr/>
        <a:lstStyle/>
        <a:p>
          <a:pPr algn="l"/>
          <a:r>
            <a:rPr lang="ru-RU" sz="1800" dirty="0" smtClean="0"/>
            <a:t>"Он отбросил от себя все... чуждое, солдатское” </a:t>
          </a:r>
        </a:p>
        <a:p>
          <a:pPr algn="l"/>
          <a:r>
            <a:rPr lang="ru-RU" sz="1800" dirty="0" smtClean="0"/>
            <a:t> "возвратился к крестьянскому, народному складу”</a:t>
          </a:r>
          <a:endParaRPr lang="ru-RU" sz="1800" dirty="0"/>
        </a:p>
      </dgm:t>
    </dgm:pt>
    <dgm:pt modelId="{05FFE586-1061-4428-9788-53266C7CFB4C}" type="parTrans" cxnId="{56D71AAA-C8F8-46E7-9E59-9733BB2CF8D8}">
      <dgm:prSet/>
      <dgm:spPr/>
      <dgm:t>
        <a:bodyPr/>
        <a:lstStyle/>
        <a:p>
          <a:endParaRPr lang="ru-RU"/>
        </a:p>
      </dgm:t>
    </dgm:pt>
    <dgm:pt modelId="{3AF75871-7967-44B4-A397-0D46AC33CDBD}" type="sibTrans" cxnId="{56D71AAA-C8F8-46E7-9E59-9733BB2CF8D8}">
      <dgm:prSet/>
      <dgm:spPr/>
      <dgm:t>
        <a:bodyPr/>
        <a:lstStyle/>
        <a:p>
          <a:endParaRPr lang="ru-RU"/>
        </a:p>
      </dgm:t>
    </dgm:pt>
    <dgm:pt modelId="{983EC11B-F25A-4A2E-8659-9F4AE0840BEA}" type="pres">
      <dgm:prSet presAssocID="{D134D896-2C7C-4A72-9A0B-99107BE255E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4E6BD3-629B-4C64-9EED-FE9E0B02CCF4}" type="pres">
      <dgm:prSet presAssocID="{A6189EA0-D2EA-4718-95EF-5952CA27469A}" presName="compNode" presStyleCnt="0"/>
      <dgm:spPr/>
    </dgm:pt>
    <dgm:pt modelId="{C01AD5D7-E579-44CB-9D5D-F929C17411AA}" type="pres">
      <dgm:prSet presAssocID="{A6189EA0-D2EA-4718-95EF-5952CA27469A}" presName="noGeometry" presStyleCnt="0"/>
      <dgm:spPr/>
    </dgm:pt>
    <dgm:pt modelId="{B6CB599C-B588-4A0F-B969-253FB95C49BD}" type="pres">
      <dgm:prSet presAssocID="{A6189EA0-D2EA-4718-95EF-5952CA27469A}" presName="childTextVisible" presStyleLbl="bgAccFollowNode1" presStyleIdx="0" presStyleCnt="2" custScaleX="117405" custScaleY="1207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C7547-7E06-42F2-821B-7CC4B298B644}" type="pres">
      <dgm:prSet presAssocID="{A6189EA0-D2EA-4718-95EF-5952CA27469A}" presName="childTextHidden" presStyleLbl="bgAccFollowNode1" presStyleIdx="0" presStyleCnt="2"/>
      <dgm:spPr/>
      <dgm:t>
        <a:bodyPr/>
        <a:lstStyle/>
        <a:p>
          <a:endParaRPr lang="ru-RU"/>
        </a:p>
      </dgm:t>
    </dgm:pt>
    <dgm:pt modelId="{DDF9BFB4-69A9-42E5-82DA-CF0CBFEA7288}" type="pres">
      <dgm:prSet presAssocID="{A6189EA0-D2EA-4718-95EF-5952CA27469A}" presName="parentText" presStyleLbl="node1" presStyleIdx="0" presStyleCnt="2" custLinFactNeighborX="-11128" custLinFactNeighborY="6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646881-D736-48BE-A9BC-53840376AD84}" type="pres">
      <dgm:prSet presAssocID="{A6189EA0-D2EA-4718-95EF-5952CA27469A}" presName="aSpace" presStyleCnt="0"/>
      <dgm:spPr/>
    </dgm:pt>
    <dgm:pt modelId="{1F9D313C-AEB9-4713-90BF-01B6310E9913}" type="pres">
      <dgm:prSet presAssocID="{13AC6215-F1D9-494E-AD1D-86A71140A255}" presName="compNode" presStyleCnt="0"/>
      <dgm:spPr/>
    </dgm:pt>
    <dgm:pt modelId="{C6E56BBA-26E2-46C8-85AF-3FABBAC23F87}" type="pres">
      <dgm:prSet presAssocID="{13AC6215-F1D9-494E-AD1D-86A71140A255}" presName="noGeometry" presStyleCnt="0"/>
      <dgm:spPr/>
    </dgm:pt>
    <dgm:pt modelId="{7F91160D-59A9-411D-9F4B-19720D042ACD}" type="pres">
      <dgm:prSet presAssocID="{13AC6215-F1D9-494E-AD1D-86A71140A255}" presName="childTextVisible" presStyleLbl="bgAccFollowNode1" presStyleIdx="1" presStyleCnt="2" custScaleX="111756" custScaleY="128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E21C2-C90D-4BFF-873C-C1C08DA0856E}" type="pres">
      <dgm:prSet presAssocID="{13AC6215-F1D9-494E-AD1D-86A71140A255}" presName="childTextHidden" presStyleLbl="bgAccFollowNode1" presStyleIdx="1" presStyleCnt="2"/>
      <dgm:spPr/>
      <dgm:t>
        <a:bodyPr/>
        <a:lstStyle/>
        <a:p>
          <a:endParaRPr lang="ru-RU"/>
        </a:p>
      </dgm:t>
    </dgm:pt>
    <dgm:pt modelId="{CE152D14-D610-43E9-9BFF-C084458CF61B}" type="pres">
      <dgm:prSet presAssocID="{13AC6215-F1D9-494E-AD1D-86A71140A255}" presName="parentText" presStyleLbl="node1" presStyleIdx="1" presStyleCnt="2" custLinFactNeighborX="-10187" custLinFactNeighborY="-22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518EB9-0A09-4852-A89E-3B41F148F5A9}" type="presOf" srcId="{13AC6215-F1D9-494E-AD1D-86A71140A255}" destId="{CE152D14-D610-43E9-9BFF-C084458CF61B}" srcOrd="0" destOrd="0" presId="urn:microsoft.com/office/officeart/2005/8/layout/hProcess6"/>
    <dgm:cxn modelId="{A10E64F3-8516-45E6-8A1C-448CC3E1F6F6}" type="presOf" srcId="{7024001C-B727-4FB6-A6BA-A06481CAE26B}" destId="{7F91160D-59A9-411D-9F4B-19720D042ACD}" srcOrd="0" destOrd="0" presId="urn:microsoft.com/office/officeart/2005/8/layout/hProcess6"/>
    <dgm:cxn modelId="{5E500A61-11A9-44BD-9823-C6698906EC4D}" type="presOf" srcId="{FD213229-85F3-4CF2-8894-F6A5AF3A6932}" destId="{B6CB599C-B588-4A0F-B969-253FB95C49BD}" srcOrd="0" destOrd="0" presId="urn:microsoft.com/office/officeart/2005/8/layout/hProcess6"/>
    <dgm:cxn modelId="{4DE49156-AC2C-4EAE-A685-FF5D3EB9A46A}" srcId="{D134D896-2C7C-4A72-9A0B-99107BE255E3}" destId="{A6189EA0-D2EA-4718-95EF-5952CA27469A}" srcOrd="0" destOrd="0" parTransId="{F2AE1359-AECE-410F-9011-8E6378568BF3}" sibTransId="{97C836A8-891E-46AB-B9B7-7011F11712F1}"/>
    <dgm:cxn modelId="{42738428-E345-48B9-ABCE-23702AF3FA33}" type="presOf" srcId="{7024001C-B727-4FB6-A6BA-A06481CAE26B}" destId="{B74E21C2-C90D-4BFF-873C-C1C08DA0856E}" srcOrd="1" destOrd="0" presId="urn:microsoft.com/office/officeart/2005/8/layout/hProcess6"/>
    <dgm:cxn modelId="{4E91E5D6-5D29-40E0-AA48-74E95582621F}" type="presOf" srcId="{D134D896-2C7C-4A72-9A0B-99107BE255E3}" destId="{983EC11B-F25A-4A2E-8659-9F4AE0840BEA}" srcOrd="0" destOrd="0" presId="urn:microsoft.com/office/officeart/2005/8/layout/hProcess6"/>
    <dgm:cxn modelId="{F8F1F0CC-C3DA-4F7A-B9DC-8F1421DE67DD}" type="presOf" srcId="{A6189EA0-D2EA-4718-95EF-5952CA27469A}" destId="{DDF9BFB4-69A9-42E5-82DA-CF0CBFEA7288}" srcOrd="0" destOrd="0" presId="urn:microsoft.com/office/officeart/2005/8/layout/hProcess6"/>
    <dgm:cxn modelId="{33F98391-DC39-4627-8FF5-FC2A8830FDB7}" srcId="{D134D896-2C7C-4A72-9A0B-99107BE255E3}" destId="{13AC6215-F1D9-494E-AD1D-86A71140A255}" srcOrd="1" destOrd="0" parTransId="{2929FD3E-5502-4090-AD5A-89C10A15A9DD}" sibTransId="{1626B4E9-3B0B-4DCB-BD36-1FF68287B845}"/>
    <dgm:cxn modelId="{D2B58998-296C-4AC6-A354-5AAA01B7D621}" srcId="{A6189EA0-D2EA-4718-95EF-5952CA27469A}" destId="{FD213229-85F3-4CF2-8894-F6A5AF3A6932}" srcOrd="0" destOrd="0" parTransId="{61557BE3-BA9C-4D87-8D9E-7831F22FFFD1}" sibTransId="{1EA89809-7D4C-4C56-8484-FD02AD743BF2}"/>
    <dgm:cxn modelId="{2AF5E3D0-72A7-4A23-9E05-04523F048BFB}" type="presOf" srcId="{FD213229-85F3-4CF2-8894-F6A5AF3A6932}" destId="{77AC7547-7E06-42F2-821B-7CC4B298B644}" srcOrd="1" destOrd="0" presId="urn:microsoft.com/office/officeart/2005/8/layout/hProcess6"/>
    <dgm:cxn modelId="{56D71AAA-C8F8-46E7-9E59-9733BB2CF8D8}" srcId="{13AC6215-F1D9-494E-AD1D-86A71140A255}" destId="{7024001C-B727-4FB6-A6BA-A06481CAE26B}" srcOrd="0" destOrd="0" parTransId="{05FFE586-1061-4428-9788-53266C7CFB4C}" sibTransId="{3AF75871-7967-44B4-A397-0D46AC33CDBD}"/>
    <dgm:cxn modelId="{6065D829-F8A6-48C9-9685-E85F15223BCF}" type="presParOf" srcId="{983EC11B-F25A-4A2E-8659-9F4AE0840BEA}" destId="{FC4E6BD3-629B-4C64-9EED-FE9E0B02CCF4}" srcOrd="0" destOrd="0" presId="urn:microsoft.com/office/officeart/2005/8/layout/hProcess6"/>
    <dgm:cxn modelId="{BE2A2AF5-6973-4CDC-8E36-15AD8962CC0B}" type="presParOf" srcId="{FC4E6BD3-629B-4C64-9EED-FE9E0B02CCF4}" destId="{C01AD5D7-E579-44CB-9D5D-F929C17411AA}" srcOrd="0" destOrd="0" presId="urn:microsoft.com/office/officeart/2005/8/layout/hProcess6"/>
    <dgm:cxn modelId="{12898E71-F13F-4CA3-ACF6-BAB420BF563C}" type="presParOf" srcId="{FC4E6BD3-629B-4C64-9EED-FE9E0B02CCF4}" destId="{B6CB599C-B588-4A0F-B969-253FB95C49BD}" srcOrd="1" destOrd="0" presId="urn:microsoft.com/office/officeart/2005/8/layout/hProcess6"/>
    <dgm:cxn modelId="{EF1387EC-30C0-4617-BF48-98BD0E54828D}" type="presParOf" srcId="{FC4E6BD3-629B-4C64-9EED-FE9E0B02CCF4}" destId="{77AC7547-7E06-42F2-821B-7CC4B298B644}" srcOrd="2" destOrd="0" presId="urn:microsoft.com/office/officeart/2005/8/layout/hProcess6"/>
    <dgm:cxn modelId="{27E28CB3-A84A-4919-BC11-078155A0CA86}" type="presParOf" srcId="{FC4E6BD3-629B-4C64-9EED-FE9E0B02CCF4}" destId="{DDF9BFB4-69A9-42E5-82DA-CF0CBFEA7288}" srcOrd="3" destOrd="0" presId="urn:microsoft.com/office/officeart/2005/8/layout/hProcess6"/>
    <dgm:cxn modelId="{648713DF-7F9C-48F6-A416-3F23E7957DDC}" type="presParOf" srcId="{983EC11B-F25A-4A2E-8659-9F4AE0840BEA}" destId="{58646881-D736-48BE-A9BC-53840376AD84}" srcOrd="1" destOrd="0" presId="urn:microsoft.com/office/officeart/2005/8/layout/hProcess6"/>
    <dgm:cxn modelId="{4E85BDC7-94FE-4F99-8504-4C24F583A205}" type="presParOf" srcId="{983EC11B-F25A-4A2E-8659-9F4AE0840BEA}" destId="{1F9D313C-AEB9-4713-90BF-01B6310E9913}" srcOrd="2" destOrd="0" presId="urn:microsoft.com/office/officeart/2005/8/layout/hProcess6"/>
    <dgm:cxn modelId="{4ADBC769-E2A6-4365-A795-91B2434716DF}" type="presParOf" srcId="{1F9D313C-AEB9-4713-90BF-01B6310E9913}" destId="{C6E56BBA-26E2-46C8-85AF-3FABBAC23F87}" srcOrd="0" destOrd="0" presId="urn:microsoft.com/office/officeart/2005/8/layout/hProcess6"/>
    <dgm:cxn modelId="{E436EE72-DC81-4486-91BF-7DF5FB5EF67B}" type="presParOf" srcId="{1F9D313C-AEB9-4713-90BF-01B6310E9913}" destId="{7F91160D-59A9-411D-9F4B-19720D042ACD}" srcOrd="1" destOrd="0" presId="urn:microsoft.com/office/officeart/2005/8/layout/hProcess6"/>
    <dgm:cxn modelId="{0BCFD44A-0DA9-442F-B78A-723248BDDBF2}" type="presParOf" srcId="{1F9D313C-AEB9-4713-90BF-01B6310E9913}" destId="{B74E21C2-C90D-4BFF-873C-C1C08DA0856E}" srcOrd="2" destOrd="0" presId="urn:microsoft.com/office/officeart/2005/8/layout/hProcess6"/>
    <dgm:cxn modelId="{E8D99373-AB34-47F4-B9FD-2AB5E72B0235}" type="presParOf" srcId="{1F9D313C-AEB9-4713-90BF-01B6310E9913}" destId="{CE152D14-D610-43E9-9BFF-C084458CF61B}" srcOrd="3" destOrd="0" presId="urn:microsoft.com/office/officeart/2005/8/layout/hProcess6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AB115B-A447-4E58-90D9-C46CBFA3BD82}" type="doc">
      <dgm:prSet loTypeId="urn:microsoft.com/office/officeart/2005/8/layout/hList9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E3C87A-D769-4A89-AD9F-A17FCCEDA56E}">
      <dgm:prSet phldrT="[Текст]"/>
      <dgm:spPr/>
      <dgm:t>
        <a:bodyPr/>
        <a:lstStyle/>
        <a:p>
          <a:r>
            <a:rPr lang="ru-RU" dirty="0" smtClean="0"/>
            <a:t>Круг</a:t>
          </a:r>
          <a:endParaRPr lang="ru-RU" dirty="0"/>
        </a:p>
      </dgm:t>
    </dgm:pt>
    <dgm:pt modelId="{820A5C41-60D0-411C-9A82-E2876363FFDC}" type="parTrans" cxnId="{1054939D-D96A-47CE-BB7C-E553A0F92596}">
      <dgm:prSet/>
      <dgm:spPr/>
      <dgm:t>
        <a:bodyPr/>
        <a:lstStyle/>
        <a:p>
          <a:endParaRPr lang="ru-RU"/>
        </a:p>
      </dgm:t>
    </dgm:pt>
    <dgm:pt modelId="{9C097487-8274-462B-A330-3FB80EBBC0AC}" type="sibTrans" cxnId="{1054939D-D96A-47CE-BB7C-E553A0F92596}">
      <dgm:prSet/>
      <dgm:spPr/>
      <dgm:t>
        <a:bodyPr/>
        <a:lstStyle/>
        <a:p>
          <a:endParaRPr lang="ru-RU"/>
        </a:p>
      </dgm:t>
    </dgm:pt>
    <dgm:pt modelId="{94F1D956-3B61-41F8-9E82-142C982541C2}">
      <dgm:prSet phldrT="[Текст]"/>
      <dgm:spPr/>
      <dgm:t>
        <a:bodyPr/>
        <a:lstStyle/>
        <a:p>
          <a:r>
            <a:rPr lang="ru-RU" b="1" dirty="0" smtClean="0"/>
            <a:t>Понимание древних людей</a:t>
          </a:r>
          <a:endParaRPr lang="ru-RU" b="1" dirty="0"/>
        </a:p>
      </dgm:t>
    </dgm:pt>
    <dgm:pt modelId="{B60F8F89-37C5-4985-9440-A78A6444ABC0}" type="parTrans" cxnId="{D2F5AF47-92B5-4BE7-BF28-22322256B5AF}">
      <dgm:prSet/>
      <dgm:spPr/>
      <dgm:t>
        <a:bodyPr/>
        <a:lstStyle/>
        <a:p>
          <a:endParaRPr lang="ru-RU"/>
        </a:p>
      </dgm:t>
    </dgm:pt>
    <dgm:pt modelId="{88CD1CD0-40A8-4C64-9FE2-1686D2572D3C}" type="sibTrans" cxnId="{D2F5AF47-92B5-4BE7-BF28-22322256B5AF}">
      <dgm:prSet/>
      <dgm:spPr/>
      <dgm:t>
        <a:bodyPr/>
        <a:lstStyle/>
        <a:p>
          <a:endParaRPr lang="ru-RU"/>
        </a:p>
      </dgm:t>
    </dgm:pt>
    <dgm:pt modelId="{87097918-E4FB-4356-A54D-7FF39949FE23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dirty="0" smtClean="0"/>
            <a:t>символ завершенности, совершенства</a:t>
          </a:r>
          <a:endParaRPr lang="ru-RU" sz="2000" dirty="0"/>
        </a:p>
      </dgm:t>
    </dgm:pt>
    <dgm:pt modelId="{6D580111-185A-453D-A2CC-7BED22B60EAE}" type="parTrans" cxnId="{9BEDE997-1604-4DEC-A36F-124C221A71C9}">
      <dgm:prSet/>
      <dgm:spPr/>
      <dgm:t>
        <a:bodyPr/>
        <a:lstStyle/>
        <a:p>
          <a:endParaRPr lang="ru-RU"/>
        </a:p>
      </dgm:t>
    </dgm:pt>
    <dgm:pt modelId="{746866B6-7DA1-4CDA-8DAC-B6238C637711}" type="sibTrans" cxnId="{9BEDE997-1604-4DEC-A36F-124C221A71C9}">
      <dgm:prSet/>
      <dgm:spPr/>
      <dgm:t>
        <a:bodyPr/>
        <a:lstStyle/>
        <a:p>
          <a:endParaRPr lang="ru-RU"/>
        </a:p>
      </dgm:t>
    </dgm:pt>
    <dgm:pt modelId="{3E6B1E4E-7966-4790-9B0A-4B1856ED72D4}">
      <dgm:prSet phldrT="[Текст]"/>
      <dgm:spPr/>
      <dgm:t>
        <a:bodyPr/>
        <a:lstStyle/>
        <a:p>
          <a:r>
            <a:rPr lang="ru-RU" dirty="0" smtClean="0"/>
            <a:t>Круглые черты </a:t>
          </a:r>
          <a:r>
            <a:rPr lang="ru-RU" dirty="0" err="1" smtClean="0"/>
            <a:t>Платоши</a:t>
          </a:r>
          <a:endParaRPr lang="ru-RU" dirty="0"/>
        </a:p>
      </dgm:t>
    </dgm:pt>
    <dgm:pt modelId="{87429794-60AC-4DAB-9F95-4D8ABFC70BBE}" type="parTrans" cxnId="{C5120D14-5502-4DC1-A24C-52B8A602F581}">
      <dgm:prSet/>
      <dgm:spPr/>
      <dgm:t>
        <a:bodyPr/>
        <a:lstStyle/>
        <a:p>
          <a:endParaRPr lang="ru-RU"/>
        </a:p>
      </dgm:t>
    </dgm:pt>
    <dgm:pt modelId="{094A13D4-4091-4FB6-B42D-084ED5D87A71}" type="sibTrans" cxnId="{C5120D14-5502-4DC1-A24C-52B8A602F581}">
      <dgm:prSet/>
      <dgm:spPr/>
      <dgm:t>
        <a:bodyPr/>
        <a:lstStyle/>
        <a:p>
          <a:endParaRPr lang="ru-RU"/>
        </a:p>
      </dgm:t>
    </dgm:pt>
    <dgm:pt modelId="{02AE9DE0-12B0-4798-A20F-216EB80C4874}">
      <dgm:prSet phldrT="[Текст]"/>
      <dgm:spPr/>
      <dgm:t>
        <a:bodyPr/>
        <a:lstStyle/>
        <a:p>
          <a:r>
            <a:rPr lang="ru-RU" b="1" dirty="0" smtClean="0"/>
            <a:t>Понимание Пьера</a:t>
          </a:r>
          <a:endParaRPr lang="ru-RU" b="1" dirty="0"/>
        </a:p>
      </dgm:t>
    </dgm:pt>
    <dgm:pt modelId="{02675829-1DBC-45C6-9A8D-816734549A7F}" type="parTrans" cxnId="{A5EB44BF-51A9-4B9C-AF41-BB42B2A7AA92}">
      <dgm:prSet/>
      <dgm:spPr/>
      <dgm:t>
        <a:bodyPr/>
        <a:lstStyle/>
        <a:p>
          <a:endParaRPr lang="ru-RU"/>
        </a:p>
      </dgm:t>
    </dgm:pt>
    <dgm:pt modelId="{9BA14641-1D8B-438C-A62A-5F4530CA1D1C}" type="sibTrans" cxnId="{A5EB44BF-51A9-4B9C-AF41-BB42B2A7AA92}">
      <dgm:prSet/>
      <dgm:spPr/>
      <dgm:t>
        <a:bodyPr/>
        <a:lstStyle/>
        <a:p>
          <a:endParaRPr lang="ru-RU"/>
        </a:p>
      </dgm:t>
    </dgm:pt>
    <dgm:pt modelId="{A2106D53-CBD3-4771-BA28-396F1BA4A6CC}">
      <dgm:prSet phldrT="[Текст]" custT="1"/>
      <dgm:spPr/>
      <dgm:t>
        <a:bodyPr/>
        <a:lstStyle/>
        <a:p>
          <a:r>
            <a:rPr lang="ru-RU" sz="1800" dirty="0" smtClean="0"/>
            <a:t>"навсегда остался для Пьера непостижимым, круглым и вечным олицетворением духа простоты и правды”</a:t>
          </a:r>
          <a:endParaRPr lang="ru-RU" sz="1800" dirty="0"/>
        </a:p>
      </dgm:t>
    </dgm:pt>
    <dgm:pt modelId="{BF530143-C5FD-4599-8A2E-BD26403580D7}" type="parTrans" cxnId="{B15D1B04-657D-4CE4-984D-F24E9AFBE53D}">
      <dgm:prSet/>
      <dgm:spPr/>
      <dgm:t>
        <a:bodyPr/>
        <a:lstStyle/>
        <a:p>
          <a:endParaRPr lang="ru-RU"/>
        </a:p>
      </dgm:t>
    </dgm:pt>
    <dgm:pt modelId="{46A41AB8-53AA-475B-A231-494260CEB84D}" type="sibTrans" cxnId="{B15D1B04-657D-4CE4-984D-F24E9AFBE53D}">
      <dgm:prSet/>
      <dgm:spPr/>
      <dgm:t>
        <a:bodyPr/>
        <a:lstStyle/>
        <a:p>
          <a:endParaRPr lang="ru-RU"/>
        </a:p>
      </dgm:t>
    </dgm:pt>
    <dgm:pt modelId="{E09B7CA1-E690-46DA-86F5-FA606B00795B}" type="pres">
      <dgm:prSet presAssocID="{68AB115B-A447-4E58-90D9-C46CBFA3BD82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F0F74F7-1610-4C78-B30E-474B07BEE170}" type="pres">
      <dgm:prSet presAssocID="{45E3C87A-D769-4A89-AD9F-A17FCCEDA56E}" presName="posSpace" presStyleCnt="0"/>
      <dgm:spPr/>
    </dgm:pt>
    <dgm:pt modelId="{76754965-0527-4158-913A-AEEE0B534768}" type="pres">
      <dgm:prSet presAssocID="{45E3C87A-D769-4A89-AD9F-A17FCCEDA56E}" presName="vertFlow" presStyleCnt="0"/>
      <dgm:spPr/>
    </dgm:pt>
    <dgm:pt modelId="{3A45009A-F846-4AF0-A9D6-2226B131CDE3}" type="pres">
      <dgm:prSet presAssocID="{45E3C87A-D769-4A89-AD9F-A17FCCEDA56E}" presName="topSpace" presStyleCnt="0"/>
      <dgm:spPr/>
    </dgm:pt>
    <dgm:pt modelId="{726E7727-3DDA-4F53-8505-369D0348BD72}" type="pres">
      <dgm:prSet presAssocID="{45E3C87A-D769-4A89-AD9F-A17FCCEDA56E}" presName="firstComp" presStyleCnt="0"/>
      <dgm:spPr/>
    </dgm:pt>
    <dgm:pt modelId="{2FB185AC-2CAA-4F5E-9E12-F169038B4FD5}" type="pres">
      <dgm:prSet presAssocID="{45E3C87A-D769-4A89-AD9F-A17FCCEDA56E}" presName="firstChild" presStyleLbl="bgAccFollowNode1" presStyleIdx="0" presStyleCnt="4"/>
      <dgm:spPr/>
      <dgm:t>
        <a:bodyPr/>
        <a:lstStyle/>
        <a:p>
          <a:endParaRPr lang="ru-RU"/>
        </a:p>
      </dgm:t>
    </dgm:pt>
    <dgm:pt modelId="{B057EFEB-82F0-4971-A83F-97D9C2182E2B}" type="pres">
      <dgm:prSet presAssocID="{45E3C87A-D769-4A89-AD9F-A17FCCEDA56E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06397-5901-4CFC-BA04-F50117BD18D7}" type="pres">
      <dgm:prSet presAssocID="{87097918-E4FB-4356-A54D-7FF39949FE23}" presName="comp" presStyleCnt="0"/>
      <dgm:spPr/>
    </dgm:pt>
    <dgm:pt modelId="{40A0CE61-9BC9-43D6-AD34-C896B71F9B9F}" type="pres">
      <dgm:prSet presAssocID="{87097918-E4FB-4356-A54D-7FF39949FE23}" presName="child" presStyleLbl="bgAccFollowNode1" presStyleIdx="1" presStyleCnt="4" custScaleX="99839"/>
      <dgm:spPr/>
      <dgm:t>
        <a:bodyPr/>
        <a:lstStyle/>
        <a:p>
          <a:endParaRPr lang="ru-RU"/>
        </a:p>
      </dgm:t>
    </dgm:pt>
    <dgm:pt modelId="{69275D83-FA96-4852-A604-B3281CEFE31A}" type="pres">
      <dgm:prSet presAssocID="{87097918-E4FB-4356-A54D-7FF39949FE23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89215-24D0-46D6-8DC8-076DE77E44AA}" type="pres">
      <dgm:prSet presAssocID="{45E3C87A-D769-4A89-AD9F-A17FCCEDA56E}" presName="negSpace" presStyleCnt="0"/>
      <dgm:spPr/>
    </dgm:pt>
    <dgm:pt modelId="{AF1FAA2B-F387-421C-B266-832290FCCD17}" type="pres">
      <dgm:prSet presAssocID="{45E3C87A-D769-4A89-AD9F-A17FCCEDA56E}" presName="circle" presStyleLbl="node1" presStyleIdx="0" presStyleCnt="2"/>
      <dgm:spPr/>
      <dgm:t>
        <a:bodyPr/>
        <a:lstStyle/>
        <a:p>
          <a:endParaRPr lang="ru-RU"/>
        </a:p>
      </dgm:t>
    </dgm:pt>
    <dgm:pt modelId="{32FC882E-0899-43A9-9598-06312FEE2515}" type="pres">
      <dgm:prSet presAssocID="{9C097487-8274-462B-A330-3FB80EBBC0AC}" presName="transSpace" presStyleCnt="0"/>
      <dgm:spPr/>
    </dgm:pt>
    <dgm:pt modelId="{4E9A4EB7-A5C5-4F90-8899-E1BA7460E852}" type="pres">
      <dgm:prSet presAssocID="{3E6B1E4E-7966-4790-9B0A-4B1856ED72D4}" presName="posSpace" presStyleCnt="0"/>
      <dgm:spPr/>
    </dgm:pt>
    <dgm:pt modelId="{27F50613-E5B8-40AF-A85D-8A6654841976}" type="pres">
      <dgm:prSet presAssocID="{3E6B1E4E-7966-4790-9B0A-4B1856ED72D4}" presName="vertFlow" presStyleCnt="0"/>
      <dgm:spPr/>
    </dgm:pt>
    <dgm:pt modelId="{A0B544AF-D004-4922-BABE-D502009D4575}" type="pres">
      <dgm:prSet presAssocID="{3E6B1E4E-7966-4790-9B0A-4B1856ED72D4}" presName="topSpace" presStyleCnt="0"/>
      <dgm:spPr/>
    </dgm:pt>
    <dgm:pt modelId="{A732855D-41A0-4161-9E2D-7B241153D0C6}" type="pres">
      <dgm:prSet presAssocID="{3E6B1E4E-7966-4790-9B0A-4B1856ED72D4}" presName="firstComp" presStyleCnt="0"/>
      <dgm:spPr/>
    </dgm:pt>
    <dgm:pt modelId="{04AACD0F-6E9E-4265-85A8-0D14D40DF222}" type="pres">
      <dgm:prSet presAssocID="{3E6B1E4E-7966-4790-9B0A-4B1856ED72D4}" presName="firstChild" presStyleLbl="bgAccFollowNode1" presStyleIdx="2" presStyleCnt="4"/>
      <dgm:spPr/>
      <dgm:t>
        <a:bodyPr/>
        <a:lstStyle/>
        <a:p>
          <a:endParaRPr lang="ru-RU"/>
        </a:p>
      </dgm:t>
    </dgm:pt>
    <dgm:pt modelId="{FF5852F8-3D95-4033-A639-78D248643383}" type="pres">
      <dgm:prSet presAssocID="{3E6B1E4E-7966-4790-9B0A-4B1856ED72D4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2AA2C9-06EA-4214-ACEF-69C5E9E3D201}" type="pres">
      <dgm:prSet presAssocID="{A2106D53-CBD3-4771-BA28-396F1BA4A6CC}" presName="comp" presStyleCnt="0"/>
      <dgm:spPr/>
    </dgm:pt>
    <dgm:pt modelId="{7F219D1E-E3B9-4E96-8C27-5A6AC34E1421}" type="pres">
      <dgm:prSet presAssocID="{A2106D53-CBD3-4771-BA28-396F1BA4A6CC}" presName="child" presStyleLbl="bgAccFollowNode1" presStyleIdx="3" presStyleCnt="4"/>
      <dgm:spPr/>
      <dgm:t>
        <a:bodyPr/>
        <a:lstStyle/>
        <a:p>
          <a:endParaRPr lang="ru-RU"/>
        </a:p>
      </dgm:t>
    </dgm:pt>
    <dgm:pt modelId="{0C6BA75E-924D-4254-BB2C-BD96379045F6}" type="pres">
      <dgm:prSet presAssocID="{A2106D53-CBD3-4771-BA28-396F1BA4A6CC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21B4C-5A0E-437E-900C-D6AD695900F6}" type="pres">
      <dgm:prSet presAssocID="{3E6B1E4E-7966-4790-9B0A-4B1856ED72D4}" presName="negSpace" presStyleCnt="0"/>
      <dgm:spPr/>
    </dgm:pt>
    <dgm:pt modelId="{9BF9E229-90D8-479A-B055-90F72D0D8382}" type="pres">
      <dgm:prSet presAssocID="{3E6B1E4E-7966-4790-9B0A-4B1856ED72D4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4F43B661-19AF-41E3-940E-D185673C9A66}" type="presOf" srcId="{94F1D956-3B61-41F8-9E82-142C982541C2}" destId="{B057EFEB-82F0-4971-A83F-97D9C2182E2B}" srcOrd="1" destOrd="0" presId="urn:microsoft.com/office/officeart/2005/8/layout/hList9"/>
    <dgm:cxn modelId="{9BEDE997-1604-4DEC-A36F-124C221A71C9}" srcId="{45E3C87A-D769-4A89-AD9F-A17FCCEDA56E}" destId="{87097918-E4FB-4356-A54D-7FF39949FE23}" srcOrd="1" destOrd="0" parTransId="{6D580111-185A-453D-A2CC-7BED22B60EAE}" sibTransId="{746866B6-7DA1-4CDA-8DAC-B6238C637711}"/>
    <dgm:cxn modelId="{56965B17-47DF-44BA-BBED-E6461CCCF928}" type="presOf" srcId="{02AE9DE0-12B0-4798-A20F-216EB80C4874}" destId="{FF5852F8-3D95-4033-A639-78D248643383}" srcOrd="1" destOrd="0" presId="urn:microsoft.com/office/officeart/2005/8/layout/hList9"/>
    <dgm:cxn modelId="{6ACB1876-7F53-4125-85BC-D39360D94DD8}" type="presOf" srcId="{45E3C87A-D769-4A89-AD9F-A17FCCEDA56E}" destId="{AF1FAA2B-F387-421C-B266-832290FCCD17}" srcOrd="0" destOrd="0" presId="urn:microsoft.com/office/officeart/2005/8/layout/hList9"/>
    <dgm:cxn modelId="{37A9CE61-1087-43BB-9084-CDE0E7F9FF5B}" type="presOf" srcId="{68AB115B-A447-4E58-90D9-C46CBFA3BD82}" destId="{E09B7CA1-E690-46DA-86F5-FA606B00795B}" srcOrd="0" destOrd="0" presId="urn:microsoft.com/office/officeart/2005/8/layout/hList9"/>
    <dgm:cxn modelId="{78291845-72D1-4063-892F-2AFEBB6E7B20}" type="presOf" srcId="{02AE9DE0-12B0-4798-A20F-216EB80C4874}" destId="{04AACD0F-6E9E-4265-85A8-0D14D40DF222}" srcOrd="0" destOrd="0" presId="urn:microsoft.com/office/officeart/2005/8/layout/hList9"/>
    <dgm:cxn modelId="{8192CF8F-304D-4D44-AC88-4D22BFAC3487}" type="presOf" srcId="{A2106D53-CBD3-4771-BA28-396F1BA4A6CC}" destId="{7F219D1E-E3B9-4E96-8C27-5A6AC34E1421}" srcOrd="0" destOrd="0" presId="urn:microsoft.com/office/officeart/2005/8/layout/hList9"/>
    <dgm:cxn modelId="{C5120D14-5502-4DC1-A24C-52B8A602F581}" srcId="{68AB115B-A447-4E58-90D9-C46CBFA3BD82}" destId="{3E6B1E4E-7966-4790-9B0A-4B1856ED72D4}" srcOrd="1" destOrd="0" parTransId="{87429794-60AC-4DAB-9F95-4D8ABFC70BBE}" sibTransId="{094A13D4-4091-4FB6-B42D-084ED5D87A71}"/>
    <dgm:cxn modelId="{B15D1B04-657D-4CE4-984D-F24E9AFBE53D}" srcId="{3E6B1E4E-7966-4790-9B0A-4B1856ED72D4}" destId="{A2106D53-CBD3-4771-BA28-396F1BA4A6CC}" srcOrd="1" destOrd="0" parTransId="{BF530143-C5FD-4599-8A2E-BD26403580D7}" sibTransId="{46A41AB8-53AA-475B-A231-494260CEB84D}"/>
    <dgm:cxn modelId="{DEF43950-4017-42E9-9B53-3E8A427960E0}" type="presOf" srcId="{87097918-E4FB-4356-A54D-7FF39949FE23}" destId="{69275D83-FA96-4852-A604-B3281CEFE31A}" srcOrd="1" destOrd="0" presId="urn:microsoft.com/office/officeart/2005/8/layout/hList9"/>
    <dgm:cxn modelId="{1054939D-D96A-47CE-BB7C-E553A0F92596}" srcId="{68AB115B-A447-4E58-90D9-C46CBFA3BD82}" destId="{45E3C87A-D769-4A89-AD9F-A17FCCEDA56E}" srcOrd="0" destOrd="0" parTransId="{820A5C41-60D0-411C-9A82-E2876363FFDC}" sibTransId="{9C097487-8274-462B-A330-3FB80EBBC0AC}"/>
    <dgm:cxn modelId="{A5EB44BF-51A9-4B9C-AF41-BB42B2A7AA92}" srcId="{3E6B1E4E-7966-4790-9B0A-4B1856ED72D4}" destId="{02AE9DE0-12B0-4798-A20F-216EB80C4874}" srcOrd="0" destOrd="0" parTransId="{02675829-1DBC-45C6-9A8D-816734549A7F}" sibTransId="{9BA14641-1D8B-438C-A62A-5F4530CA1D1C}"/>
    <dgm:cxn modelId="{D2F5AF47-92B5-4BE7-BF28-22322256B5AF}" srcId="{45E3C87A-D769-4A89-AD9F-A17FCCEDA56E}" destId="{94F1D956-3B61-41F8-9E82-142C982541C2}" srcOrd="0" destOrd="0" parTransId="{B60F8F89-37C5-4985-9440-A78A6444ABC0}" sibTransId="{88CD1CD0-40A8-4C64-9FE2-1686D2572D3C}"/>
    <dgm:cxn modelId="{BF8B7CAA-90AD-4A9B-8A75-8E88D82C58A8}" type="presOf" srcId="{94F1D956-3B61-41F8-9E82-142C982541C2}" destId="{2FB185AC-2CAA-4F5E-9E12-F169038B4FD5}" srcOrd="0" destOrd="0" presId="urn:microsoft.com/office/officeart/2005/8/layout/hList9"/>
    <dgm:cxn modelId="{97010A30-47F7-46BD-8E19-850FA1C917B3}" type="presOf" srcId="{A2106D53-CBD3-4771-BA28-396F1BA4A6CC}" destId="{0C6BA75E-924D-4254-BB2C-BD96379045F6}" srcOrd="1" destOrd="0" presId="urn:microsoft.com/office/officeart/2005/8/layout/hList9"/>
    <dgm:cxn modelId="{89E5FD5D-2989-4F1C-A419-0C3FBD2BF3D9}" type="presOf" srcId="{3E6B1E4E-7966-4790-9B0A-4B1856ED72D4}" destId="{9BF9E229-90D8-479A-B055-90F72D0D8382}" srcOrd="0" destOrd="0" presId="urn:microsoft.com/office/officeart/2005/8/layout/hList9"/>
    <dgm:cxn modelId="{145FF709-2E15-4B1A-BBDD-165ABD557E3B}" type="presOf" srcId="{87097918-E4FB-4356-A54D-7FF39949FE23}" destId="{40A0CE61-9BC9-43D6-AD34-C896B71F9B9F}" srcOrd="0" destOrd="0" presId="urn:microsoft.com/office/officeart/2005/8/layout/hList9"/>
    <dgm:cxn modelId="{B3108C07-3DE0-4F0A-8AFC-0DE9C3AE172E}" type="presParOf" srcId="{E09B7CA1-E690-46DA-86F5-FA606B00795B}" destId="{5F0F74F7-1610-4C78-B30E-474B07BEE170}" srcOrd="0" destOrd="0" presId="urn:microsoft.com/office/officeart/2005/8/layout/hList9"/>
    <dgm:cxn modelId="{8E7BDB91-453F-45FC-8BBE-A8726DFF2DE0}" type="presParOf" srcId="{E09B7CA1-E690-46DA-86F5-FA606B00795B}" destId="{76754965-0527-4158-913A-AEEE0B534768}" srcOrd="1" destOrd="0" presId="urn:microsoft.com/office/officeart/2005/8/layout/hList9"/>
    <dgm:cxn modelId="{DE6A265C-A39A-43AD-8334-17369E0F0CAE}" type="presParOf" srcId="{76754965-0527-4158-913A-AEEE0B534768}" destId="{3A45009A-F846-4AF0-A9D6-2226B131CDE3}" srcOrd="0" destOrd="0" presId="urn:microsoft.com/office/officeart/2005/8/layout/hList9"/>
    <dgm:cxn modelId="{60A5C28B-D867-401D-90F1-DDDAD42B6D95}" type="presParOf" srcId="{76754965-0527-4158-913A-AEEE0B534768}" destId="{726E7727-3DDA-4F53-8505-369D0348BD72}" srcOrd="1" destOrd="0" presId="urn:microsoft.com/office/officeart/2005/8/layout/hList9"/>
    <dgm:cxn modelId="{95B0F056-1E63-436B-813A-D3F5709B629E}" type="presParOf" srcId="{726E7727-3DDA-4F53-8505-369D0348BD72}" destId="{2FB185AC-2CAA-4F5E-9E12-F169038B4FD5}" srcOrd="0" destOrd="0" presId="urn:microsoft.com/office/officeart/2005/8/layout/hList9"/>
    <dgm:cxn modelId="{EE0244AC-2A10-47EE-BA73-7C613966D2ED}" type="presParOf" srcId="{726E7727-3DDA-4F53-8505-369D0348BD72}" destId="{B057EFEB-82F0-4971-A83F-97D9C2182E2B}" srcOrd="1" destOrd="0" presId="urn:microsoft.com/office/officeart/2005/8/layout/hList9"/>
    <dgm:cxn modelId="{84635526-3A59-40EC-A5FD-917EEA96CDC8}" type="presParOf" srcId="{76754965-0527-4158-913A-AEEE0B534768}" destId="{EA906397-5901-4CFC-BA04-F50117BD18D7}" srcOrd="2" destOrd="0" presId="urn:microsoft.com/office/officeart/2005/8/layout/hList9"/>
    <dgm:cxn modelId="{439FD412-BB3A-4740-8C27-C546F8BFF64E}" type="presParOf" srcId="{EA906397-5901-4CFC-BA04-F50117BD18D7}" destId="{40A0CE61-9BC9-43D6-AD34-C896B71F9B9F}" srcOrd="0" destOrd="0" presId="urn:microsoft.com/office/officeart/2005/8/layout/hList9"/>
    <dgm:cxn modelId="{9DFC48FA-639D-45EF-9D3A-2EA22393D9E0}" type="presParOf" srcId="{EA906397-5901-4CFC-BA04-F50117BD18D7}" destId="{69275D83-FA96-4852-A604-B3281CEFE31A}" srcOrd="1" destOrd="0" presId="urn:microsoft.com/office/officeart/2005/8/layout/hList9"/>
    <dgm:cxn modelId="{06946AFE-FAA9-482D-A32D-DBA800C7434F}" type="presParOf" srcId="{E09B7CA1-E690-46DA-86F5-FA606B00795B}" destId="{98689215-24D0-46D6-8DC8-076DE77E44AA}" srcOrd="2" destOrd="0" presId="urn:microsoft.com/office/officeart/2005/8/layout/hList9"/>
    <dgm:cxn modelId="{FA86D21D-B97A-43F1-A8A7-1A35C380C337}" type="presParOf" srcId="{E09B7CA1-E690-46DA-86F5-FA606B00795B}" destId="{AF1FAA2B-F387-421C-B266-832290FCCD17}" srcOrd="3" destOrd="0" presId="urn:microsoft.com/office/officeart/2005/8/layout/hList9"/>
    <dgm:cxn modelId="{E908961F-FDC8-4D4B-B976-7C0C9FB13FBE}" type="presParOf" srcId="{E09B7CA1-E690-46DA-86F5-FA606B00795B}" destId="{32FC882E-0899-43A9-9598-06312FEE2515}" srcOrd="4" destOrd="0" presId="urn:microsoft.com/office/officeart/2005/8/layout/hList9"/>
    <dgm:cxn modelId="{DD3E0C4B-3FB2-4DBC-A277-73E6C010B30A}" type="presParOf" srcId="{E09B7CA1-E690-46DA-86F5-FA606B00795B}" destId="{4E9A4EB7-A5C5-4F90-8899-E1BA7460E852}" srcOrd="5" destOrd="0" presId="urn:microsoft.com/office/officeart/2005/8/layout/hList9"/>
    <dgm:cxn modelId="{DD5B7EA8-FB78-4EA3-8994-BA247DFA2C5D}" type="presParOf" srcId="{E09B7CA1-E690-46DA-86F5-FA606B00795B}" destId="{27F50613-E5B8-40AF-A85D-8A6654841976}" srcOrd="6" destOrd="0" presId="urn:microsoft.com/office/officeart/2005/8/layout/hList9"/>
    <dgm:cxn modelId="{FAB35CF8-AD54-4595-B807-C497C8530836}" type="presParOf" srcId="{27F50613-E5B8-40AF-A85D-8A6654841976}" destId="{A0B544AF-D004-4922-BABE-D502009D4575}" srcOrd="0" destOrd="0" presId="urn:microsoft.com/office/officeart/2005/8/layout/hList9"/>
    <dgm:cxn modelId="{C162A2E5-3527-4D8F-B13B-96160752808B}" type="presParOf" srcId="{27F50613-E5B8-40AF-A85D-8A6654841976}" destId="{A732855D-41A0-4161-9E2D-7B241153D0C6}" srcOrd="1" destOrd="0" presId="urn:microsoft.com/office/officeart/2005/8/layout/hList9"/>
    <dgm:cxn modelId="{BC06175A-244A-40BE-8470-A1ED8E59E3A9}" type="presParOf" srcId="{A732855D-41A0-4161-9E2D-7B241153D0C6}" destId="{04AACD0F-6E9E-4265-85A8-0D14D40DF222}" srcOrd="0" destOrd="0" presId="urn:microsoft.com/office/officeart/2005/8/layout/hList9"/>
    <dgm:cxn modelId="{6D55B5E2-25A4-4BB0-83CA-193497E0DD8D}" type="presParOf" srcId="{A732855D-41A0-4161-9E2D-7B241153D0C6}" destId="{FF5852F8-3D95-4033-A639-78D248643383}" srcOrd="1" destOrd="0" presId="urn:microsoft.com/office/officeart/2005/8/layout/hList9"/>
    <dgm:cxn modelId="{987D9BAD-114F-44BB-A998-C9C39B23071D}" type="presParOf" srcId="{27F50613-E5B8-40AF-A85D-8A6654841976}" destId="{782AA2C9-06EA-4214-ACEF-69C5E9E3D201}" srcOrd="2" destOrd="0" presId="urn:microsoft.com/office/officeart/2005/8/layout/hList9"/>
    <dgm:cxn modelId="{5412BCE0-4CF3-40BB-BFB3-FE7E81FC9EF6}" type="presParOf" srcId="{782AA2C9-06EA-4214-ACEF-69C5E9E3D201}" destId="{7F219D1E-E3B9-4E96-8C27-5A6AC34E1421}" srcOrd="0" destOrd="0" presId="urn:microsoft.com/office/officeart/2005/8/layout/hList9"/>
    <dgm:cxn modelId="{D41749D1-B797-4E94-95D1-2F4A39B8DEA1}" type="presParOf" srcId="{782AA2C9-06EA-4214-ACEF-69C5E9E3D201}" destId="{0C6BA75E-924D-4254-BB2C-BD96379045F6}" srcOrd="1" destOrd="0" presId="urn:microsoft.com/office/officeart/2005/8/layout/hList9"/>
    <dgm:cxn modelId="{EE680D68-007E-46EA-8B0F-F59D0A2EEB0F}" type="presParOf" srcId="{E09B7CA1-E690-46DA-86F5-FA606B00795B}" destId="{12321B4C-5A0E-437E-900C-D6AD695900F6}" srcOrd="7" destOrd="0" presId="urn:microsoft.com/office/officeart/2005/8/layout/hList9"/>
    <dgm:cxn modelId="{EDF3774E-3F12-4382-A10D-0EDA699FF6D1}" type="presParOf" srcId="{E09B7CA1-E690-46DA-86F5-FA606B00795B}" destId="{9BF9E229-90D8-479A-B055-90F72D0D8382}" srcOrd="8" destOrd="0" presId="urn:microsoft.com/office/officeart/2005/8/layout/hList9"/>
  </dgm:cxnLst>
  <dgm:bg/>
  <dgm:whole/>
  <dgm:extLst>
    <a:ext uri="http://schemas.microsoft.com/office/drawing/2008/diagram"/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05CF1D-4408-4046-B46F-8B922533595B}" type="doc">
      <dgm:prSet loTypeId="urn:microsoft.com/office/officeart/2005/8/layout/pyramid3" loCatId="pyramid" qsTypeId="urn:microsoft.com/office/officeart/2005/8/quickstyle/3d1" qsCatId="3D" csTypeId="urn:microsoft.com/office/officeart/2005/8/colors/accent1_2" csCatId="accent1" phldr="1"/>
      <dgm:spPr/>
    </dgm:pt>
    <dgm:pt modelId="{B9EB0591-4172-4A73-A9CA-07693C183347}">
      <dgm:prSet phldrT="[Текст]"/>
      <dgm:spPr/>
      <dgm:t>
        <a:bodyPr/>
        <a:lstStyle/>
        <a:p>
          <a:r>
            <a:rPr lang="ru-RU" dirty="0" smtClean="0"/>
            <a:t>Путь на Сенатскую площадь</a:t>
          </a:r>
          <a:endParaRPr lang="ru-RU" dirty="0"/>
        </a:p>
      </dgm:t>
    </dgm:pt>
    <dgm:pt modelId="{2817FFF8-05FD-4D31-A1E3-F903EA0DCA2A}" type="parTrans" cxnId="{3899086B-BB5B-41B4-A956-DEE5A43D2D09}">
      <dgm:prSet/>
      <dgm:spPr/>
    </dgm:pt>
    <dgm:pt modelId="{106515BF-3FC0-4458-B803-2D3ADAD975BD}" type="sibTrans" cxnId="{3899086B-BB5B-41B4-A956-DEE5A43D2D09}">
      <dgm:prSet/>
      <dgm:spPr/>
    </dgm:pt>
    <dgm:pt modelId="{54732D46-CA6B-40CB-9A65-40C2CF02DC22}">
      <dgm:prSet phldrT="[Текст]"/>
      <dgm:spPr/>
      <dgm:t>
        <a:bodyPr/>
        <a:lstStyle/>
        <a:p>
          <a:r>
            <a:rPr lang="ru-RU" dirty="0" smtClean="0"/>
            <a:t>Встреча с Каратаевым</a:t>
          </a:r>
          <a:endParaRPr lang="ru-RU" dirty="0"/>
        </a:p>
      </dgm:t>
    </dgm:pt>
    <dgm:pt modelId="{B0B27794-0548-4F57-B348-E253F6694DF2}" type="parTrans" cxnId="{2F0EB6BE-ABDF-4DEF-8351-ABE47DAC7A3D}">
      <dgm:prSet/>
      <dgm:spPr/>
    </dgm:pt>
    <dgm:pt modelId="{45B57BB5-A15F-4055-B111-B26BB06EA925}" type="sibTrans" cxnId="{2F0EB6BE-ABDF-4DEF-8351-ABE47DAC7A3D}">
      <dgm:prSet/>
      <dgm:spPr/>
    </dgm:pt>
    <dgm:pt modelId="{F0B27E5E-96B4-4DA4-966D-0A1A0375A690}">
      <dgm:prSet phldrT="[Текст]"/>
      <dgm:spPr/>
      <dgm:t>
        <a:bodyPr/>
        <a:lstStyle/>
        <a:p>
          <a:r>
            <a:rPr lang="ru-RU" dirty="0" smtClean="0"/>
            <a:t>Встреча с </a:t>
          </a:r>
          <a:r>
            <a:rPr lang="ru-RU" dirty="0" err="1" smtClean="0"/>
            <a:t>Баздеевым</a:t>
          </a:r>
          <a:endParaRPr lang="ru-RU" dirty="0"/>
        </a:p>
      </dgm:t>
    </dgm:pt>
    <dgm:pt modelId="{FB36F04A-B0B8-4CA3-9DDC-4307C85EDC96}" type="parTrans" cxnId="{D6B57CEB-4421-458D-B0DE-9696BE095FCC}">
      <dgm:prSet/>
      <dgm:spPr/>
    </dgm:pt>
    <dgm:pt modelId="{07999055-8D29-4003-8EE0-CBBAA9BAA701}" type="sibTrans" cxnId="{D6B57CEB-4421-458D-B0DE-9696BE095FCC}">
      <dgm:prSet/>
      <dgm:spPr/>
    </dgm:pt>
    <dgm:pt modelId="{A01F35D8-30CB-475D-8F00-759007ABF64F}" type="pres">
      <dgm:prSet presAssocID="{6605CF1D-4408-4046-B46F-8B922533595B}" presName="Name0" presStyleCnt="0">
        <dgm:presLayoutVars>
          <dgm:dir/>
          <dgm:animLvl val="lvl"/>
          <dgm:resizeHandles val="exact"/>
        </dgm:presLayoutVars>
      </dgm:prSet>
      <dgm:spPr/>
    </dgm:pt>
    <dgm:pt modelId="{F75210C8-DA55-4D4F-B251-D7D447C30814}" type="pres">
      <dgm:prSet presAssocID="{B9EB0591-4172-4A73-A9CA-07693C183347}" presName="Name8" presStyleCnt="0"/>
      <dgm:spPr/>
    </dgm:pt>
    <dgm:pt modelId="{71852388-F1C9-4472-B7BB-C87D1F67786A}" type="pres">
      <dgm:prSet presAssocID="{B9EB0591-4172-4A73-A9CA-07693C183347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E39C7B-57F7-4FF6-B758-3B73C290908A}" type="pres">
      <dgm:prSet presAssocID="{B9EB0591-4172-4A73-A9CA-07693C1833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8761F-B17A-40CA-851E-8739735A373F}" type="pres">
      <dgm:prSet presAssocID="{54732D46-CA6B-40CB-9A65-40C2CF02DC22}" presName="Name8" presStyleCnt="0"/>
      <dgm:spPr/>
    </dgm:pt>
    <dgm:pt modelId="{14B1F0F1-EE3B-48AD-80BD-3CF42C077A4E}" type="pres">
      <dgm:prSet presAssocID="{54732D46-CA6B-40CB-9A65-40C2CF02DC22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0C2533-A650-4294-AC12-ED314AC6C22C}" type="pres">
      <dgm:prSet presAssocID="{54732D46-CA6B-40CB-9A65-40C2CF02DC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890AC-59B8-4D74-972C-1DCF4C2E8E5A}" type="pres">
      <dgm:prSet presAssocID="{F0B27E5E-96B4-4DA4-966D-0A1A0375A690}" presName="Name8" presStyleCnt="0"/>
      <dgm:spPr/>
    </dgm:pt>
    <dgm:pt modelId="{4DB2FDCE-FE35-4C6E-ACA9-7DD5F08CB8B2}" type="pres">
      <dgm:prSet presAssocID="{F0B27E5E-96B4-4DA4-966D-0A1A0375A69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77CE8-3E06-4CB8-A69B-A539483826DF}" type="pres">
      <dgm:prSet presAssocID="{F0B27E5E-96B4-4DA4-966D-0A1A0375A6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DD60E7-20DA-4F56-997D-9DC0B7AE1303}" type="presOf" srcId="{F0B27E5E-96B4-4DA4-966D-0A1A0375A690}" destId="{E8A77CE8-3E06-4CB8-A69B-A539483826DF}" srcOrd="1" destOrd="0" presId="urn:microsoft.com/office/officeart/2005/8/layout/pyramid3"/>
    <dgm:cxn modelId="{3899086B-BB5B-41B4-A956-DEE5A43D2D09}" srcId="{6605CF1D-4408-4046-B46F-8B922533595B}" destId="{B9EB0591-4172-4A73-A9CA-07693C183347}" srcOrd="0" destOrd="0" parTransId="{2817FFF8-05FD-4D31-A1E3-F903EA0DCA2A}" sibTransId="{106515BF-3FC0-4458-B803-2D3ADAD975BD}"/>
    <dgm:cxn modelId="{D6B57CEB-4421-458D-B0DE-9696BE095FCC}" srcId="{6605CF1D-4408-4046-B46F-8B922533595B}" destId="{F0B27E5E-96B4-4DA4-966D-0A1A0375A690}" srcOrd="2" destOrd="0" parTransId="{FB36F04A-B0B8-4CA3-9DDC-4307C85EDC96}" sibTransId="{07999055-8D29-4003-8EE0-CBBAA9BAA701}"/>
    <dgm:cxn modelId="{2EE70424-87DC-4BB6-A2E5-E2044F2B10BB}" type="presOf" srcId="{54732D46-CA6B-40CB-9A65-40C2CF02DC22}" destId="{14B1F0F1-EE3B-48AD-80BD-3CF42C077A4E}" srcOrd="0" destOrd="0" presId="urn:microsoft.com/office/officeart/2005/8/layout/pyramid3"/>
    <dgm:cxn modelId="{B38E4F95-DFBC-4AC8-BE4B-167D48645D7F}" type="presOf" srcId="{54732D46-CA6B-40CB-9A65-40C2CF02DC22}" destId="{130C2533-A650-4294-AC12-ED314AC6C22C}" srcOrd="1" destOrd="0" presId="urn:microsoft.com/office/officeart/2005/8/layout/pyramid3"/>
    <dgm:cxn modelId="{4BCE2F9C-21A3-4586-B6E4-0C51BA263BCA}" type="presOf" srcId="{B9EB0591-4172-4A73-A9CA-07693C183347}" destId="{71852388-F1C9-4472-B7BB-C87D1F67786A}" srcOrd="0" destOrd="0" presId="urn:microsoft.com/office/officeart/2005/8/layout/pyramid3"/>
    <dgm:cxn modelId="{B6489B0C-7A54-426E-948D-8F02D9082703}" type="presOf" srcId="{F0B27E5E-96B4-4DA4-966D-0A1A0375A690}" destId="{4DB2FDCE-FE35-4C6E-ACA9-7DD5F08CB8B2}" srcOrd="0" destOrd="0" presId="urn:microsoft.com/office/officeart/2005/8/layout/pyramid3"/>
    <dgm:cxn modelId="{6273E5DF-58DE-4D71-9E92-0C3C3BABB326}" type="presOf" srcId="{6605CF1D-4408-4046-B46F-8B922533595B}" destId="{A01F35D8-30CB-475D-8F00-759007ABF64F}" srcOrd="0" destOrd="0" presId="urn:microsoft.com/office/officeart/2005/8/layout/pyramid3"/>
    <dgm:cxn modelId="{2F0EB6BE-ABDF-4DEF-8351-ABE47DAC7A3D}" srcId="{6605CF1D-4408-4046-B46F-8B922533595B}" destId="{54732D46-CA6B-40CB-9A65-40C2CF02DC22}" srcOrd="1" destOrd="0" parTransId="{B0B27794-0548-4F57-B348-E253F6694DF2}" sibTransId="{45B57BB5-A15F-4055-B111-B26BB06EA925}"/>
    <dgm:cxn modelId="{076A5FB2-6E5F-4308-8DD8-5FB8B62190CD}" type="presOf" srcId="{B9EB0591-4172-4A73-A9CA-07693C183347}" destId="{9CE39C7B-57F7-4FF6-B758-3B73C290908A}" srcOrd="1" destOrd="0" presId="urn:microsoft.com/office/officeart/2005/8/layout/pyramid3"/>
    <dgm:cxn modelId="{7A4F26A6-77BD-46FF-B287-ED1C54DFFBB4}" type="presParOf" srcId="{A01F35D8-30CB-475D-8F00-759007ABF64F}" destId="{F75210C8-DA55-4D4F-B251-D7D447C30814}" srcOrd="0" destOrd="0" presId="urn:microsoft.com/office/officeart/2005/8/layout/pyramid3"/>
    <dgm:cxn modelId="{B2318EFB-D0B5-495F-BA4F-65102A51D479}" type="presParOf" srcId="{F75210C8-DA55-4D4F-B251-D7D447C30814}" destId="{71852388-F1C9-4472-B7BB-C87D1F67786A}" srcOrd="0" destOrd="0" presId="urn:microsoft.com/office/officeart/2005/8/layout/pyramid3"/>
    <dgm:cxn modelId="{BFA3237A-210D-4B57-9438-ABA4318BCB90}" type="presParOf" srcId="{F75210C8-DA55-4D4F-B251-D7D447C30814}" destId="{9CE39C7B-57F7-4FF6-B758-3B73C290908A}" srcOrd="1" destOrd="0" presId="urn:microsoft.com/office/officeart/2005/8/layout/pyramid3"/>
    <dgm:cxn modelId="{D5EA2107-8AAB-418F-B5EB-6D50E3F8F74B}" type="presParOf" srcId="{A01F35D8-30CB-475D-8F00-759007ABF64F}" destId="{6868761F-B17A-40CA-851E-8739735A373F}" srcOrd="1" destOrd="0" presId="urn:microsoft.com/office/officeart/2005/8/layout/pyramid3"/>
    <dgm:cxn modelId="{0E0F88EC-86D9-4EFE-9EB0-DCD6DB70B408}" type="presParOf" srcId="{6868761F-B17A-40CA-851E-8739735A373F}" destId="{14B1F0F1-EE3B-48AD-80BD-3CF42C077A4E}" srcOrd="0" destOrd="0" presId="urn:microsoft.com/office/officeart/2005/8/layout/pyramid3"/>
    <dgm:cxn modelId="{217E2DA0-B239-469C-822F-15799BE5336F}" type="presParOf" srcId="{6868761F-B17A-40CA-851E-8739735A373F}" destId="{130C2533-A650-4294-AC12-ED314AC6C22C}" srcOrd="1" destOrd="0" presId="urn:microsoft.com/office/officeart/2005/8/layout/pyramid3"/>
    <dgm:cxn modelId="{B052C5D5-918D-446D-B081-DE1C5DE3064C}" type="presParOf" srcId="{A01F35D8-30CB-475D-8F00-759007ABF64F}" destId="{5A0890AC-59B8-4D74-972C-1DCF4C2E8E5A}" srcOrd="2" destOrd="0" presId="urn:microsoft.com/office/officeart/2005/8/layout/pyramid3"/>
    <dgm:cxn modelId="{5258C882-581F-489D-8CC4-0233190E29CE}" type="presParOf" srcId="{5A0890AC-59B8-4D74-972C-1DCF4C2E8E5A}" destId="{4DB2FDCE-FE35-4C6E-ACA9-7DD5F08CB8B2}" srcOrd="0" destOrd="0" presId="urn:microsoft.com/office/officeart/2005/8/layout/pyramid3"/>
    <dgm:cxn modelId="{A11D99DF-469E-4EF2-A0A9-5751E502A752}" type="presParOf" srcId="{5A0890AC-59B8-4D74-972C-1DCF4C2E8E5A}" destId="{E8A77CE8-3E06-4CB8-A69B-A539483826DF}" srcOrd="1" destOrd="0" presId="urn:microsoft.com/office/officeart/2005/8/layout/pyramid3"/>
  </dgm:cxnLst>
  <dgm:bg/>
  <dgm:whole/>
  <dgm:extLst>
    <a:ext uri="http://schemas.microsoft.com/office/drawing/2008/diagram"/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2F76AC-1200-46B0-A0F1-BACF8BE003E7}" type="doc">
      <dgm:prSet loTypeId="urn:microsoft.com/office/officeart/2005/8/layout/hProcess6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E151A6-F0E5-47E2-B881-056E14496C1E}">
      <dgm:prSet phldrT="[Текст]"/>
      <dgm:spPr/>
      <dgm:t>
        <a:bodyPr/>
        <a:lstStyle/>
        <a:p>
          <a:r>
            <a:rPr lang="ru-RU" dirty="0" smtClean="0"/>
            <a:t>До встречи с Платоном</a:t>
          </a:r>
          <a:endParaRPr lang="ru-RU" dirty="0"/>
        </a:p>
      </dgm:t>
    </dgm:pt>
    <dgm:pt modelId="{DE1283E3-F26B-4650-8BB1-153F0C01A2E0}" type="parTrans" cxnId="{85E464D7-68E2-44C1-9537-901283881881}">
      <dgm:prSet/>
      <dgm:spPr/>
      <dgm:t>
        <a:bodyPr/>
        <a:lstStyle/>
        <a:p>
          <a:endParaRPr lang="ru-RU"/>
        </a:p>
      </dgm:t>
    </dgm:pt>
    <dgm:pt modelId="{AADD2ED6-D420-45C2-9D4C-0738B7294841}" type="sibTrans" cxnId="{85E464D7-68E2-44C1-9537-901283881881}">
      <dgm:prSet/>
      <dgm:spPr/>
      <dgm:t>
        <a:bodyPr/>
        <a:lstStyle/>
        <a:p>
          <a:endParaRPr lang="ru-RU"/>
        </a:p>
      </dgm:t>
    </dgm:pt>
    <dgm:pt modelId="{E789C6C4-C1EE-4A9F-B6A3-84CD2A837496}">
      <dgm:prSet phldrT="[Текст]" custT="1"/>
      <dgm:spPr/>
      <dgm:t>
        <a:bodyPr/>
        <a:lstStyle/>
        <a:p>
          <a:r>
            <a:rPr lang="ru-RU" sz="2000" dirty="0" smtClean="0"/>
            <a:t>Ценность личностного начала</a:t>
          </a:r>
          <a:endParaRPr lang="ru-RU" sz="2000" dirty="0"/>
        </a:p>
      </dgm:t>
    </dgm:pt>
    <dgm:pt modelId="{097E2EDC-5256-4103-8132-1A7BA96BD0B0}" type="parTrans" cxnId="{1714D217-4107-4FCA-9607-E727E6CC3E11}">
      <dgm:prSet/>
      <dgm:spPr/>
      <dgm:t>
        <a:bodyPr/>
        <a:lstStyle/>
        <a:p>
          <a:endParaRPr lang="ru-RU"/>
        </a:p>
      </dgm:t>
    </dgm:pt>
    <dgm:pt modelId="{5689232B-A136-410F-A296-F467ADD18A85}" type="sibTrans" cxnId="{1714D217-4107-4FCA-9607-E727E6CC3E11}">
      <dgm:prSet/>
      <dgm:spPr/>
      <dgm:t>
        <a:bodyPr/>
        <a:lstStyle/>
        <a:p>
          <a:endParaRPr lang="ru-RU"/>
        </a:p>
      </dgm:t>
    </dgm:pt>
    <dgm:pt modelId="{8707EE7B-EF91-4332-8659-2A0D6652AD64}">
      <dgm:prSet phldrT="[Текст]"/>
      <dgm:spPr/>
      <dgm:t>
        <a:bodyPr/>
        <a:lstStyle/>
        <a:p>
          <a:r>
            <a:rPr lang="ru-RU" dirty="0" smtClean="0"/>
            <a:t>После встречи с Платоном</a:t>
          </a:r>
          <a:endParaRPr lang="ru-RU" dirty="0"/>
        </a:p>
      </dgm:t>
    </dgm:pt>
    <dgm:pt modelId="{EA8F5EB1-332B-4669-A457-D36CF9F35284}" type="parTrans" cxnId="{FFD76BFF-47EF-46C7-A19C-9DA98CF421B3}">
      <dgm:prSet/>
      <dgm:spPr/>
      <dgm:t>
        <a:bodyPr/>
        <a:lstStyle/>
        <a:p>
          <a:endParaRPr lang="ru-RU"/>
        </a:p>
      </dgm:t>
    </dgm:pt>
    <dgm:pt modelId="{072FF27F-9794-495F-A30E-DDE517252D31}" type="sibTrans" cxnId="{FFD76BFF-47EF-46C7-A19C-9DA98CF421B3}">
      <dgm:prSet/>
      <dgm:spPr/>
      <dgm:t>
        <a:bodyPr/>
        <a:lstStyle/>
        <a:p>
          <a:endParaRPr lang="ru-RU"/>
        </a:p>
      </dgm:t>
    </dgm:pt>
    <dgm:pt modelId="{ED9DAF9D-38A1-482A-88F6-6E74934152CA}">
      <dgm:prSet phldrT="[Текст]" custT="1"/>
      <dgm:spPr/>
      <dgm:t>
        <a:bodyPr/>
        <a:lstStyle/>
        <a:p>
          <a:r>
            <a:rPr lang="ru-RU" sz="2000" dirty="0" smtClean="0"/>
            <a:t>Ценность «коллективного разума»</a:t>
          </a:r>
          <a:endParaRPr lang="ru-RU" sz="2000" dirty="0"/>
        </a:p>
      </dgm:t>
    </dgm:pt>
    <dgm:pt modelId="{3372F24F-45AB-40D0-9690-D8A4617CA647}" type="parTrans" cxnId="{2DCAE065-CF86-41A0-B092-B7DD3F551D86}">
      <dgm:prSet/>
      <dgm:spPr/>
      <dgm:t>
        <a:bodyPr/>
        <a:lstStyle/>
        <a:p>
          <a:endParaRPr lang="ru-RU"/>
        </a:p>
      </dgm:t>
    </dgm:pt>
    <dgm:pt modelId="{0B3D264F-DE10-4BA7-8098-0A8DC8598A2E}" type="sibTrans" cxnId="{2DCAE065-CF86-41A0-B092-B7DD3F551D86}">
      <dgm:prSet/>
      <dgm:spPr/>
      <dgm:t>
        <a:bodyPr/>
        <a:lstStyle/>
        <a:p>
          <a:endParaRPr lang="ru-RU"/>
        </a:p>
      </dgm:t>
    </dgm:pt>
    <dgm:pt modelId="{70CF3357-7431-491C-A2FF-A49F2806D28B}" type="pres">
      <dgm:prSet presAssocID="{272F76AC-1200-46B0-A0F1-BACF8BE003E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BBA9B6-D078-4B86-9D67-41AC71C0E7FB}" type="pres">
      <dgm:prSet presAssocID="{3FE151A6-F0E5-47E2-B881-056E14496C1E}" presName="compNode" presStyleCnt="0"/>
      <dgm:spPr/>
    </dgm:pt>
    <dgm:pt modelId="{6496DEE3-196E-450F-B70B-9D0328BCD000}" type="pres">
      <dgm:prSet presAssocID="{3FE151A6-F0E5-47E2-B881-056E14496C1E}" presName="noGeometry" presStyleCnt="0"/>
      <dgm:spPr/>
    </dgm:pt>
    <dgm:pt modelId="{56AD6A68-B91C-486F-B28A-BBB6EE2F67C6}" type="pres">
      <dgm:prSet presAssocID="{3FE151A6-F0E5-47E2-B881-056E14496C1E}" presName="childTextVisible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B0B9D-BFDE-4891-B65C-812F1D9F7CE4}" type="pres">
      <dgm:prSet presAssocID="{3FE151A6-F0E5-47E2-B881-056E14496C1E}" presName="childTextHidden" presStyleLbl="bgAccFollowNode1" presStyleIdx="0" presStyleCnt="2"/>
      <dgm:spPr/>
      <dgm:t>
        <a:bodyPr/>
        <a:lstStyle/>
        <a:p>
          <a:endParaRPr lang="ru-RU"/>
        </a:p>
      </dgm:t>
    </dgm:pt>
    <dgm:pt modelId="{2551B19B-1242-408A-B892-C1CA5254C699}" type="pres">
      <dgm:prSet presAssocID="{3FE151A6-F0E5-47E2-B881-056E14496C1E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B3146-F2AA-4C4F-8897-9C3DBD4EA4A0}" type="pres">
      <dgm:prSet presAssocID="{3FE151A6-F0E5-47E2-B881-056E14496C1E}" presName="aSpace" presStyleCnt="0"/>
      <dgm:spPr/>
    </dgm:pt>
    <dgm:pt modelId="{B6ED6A37-8635-478F-B414-1043911CA6B7}" type="pres">
      <dgm:prSet presAssocID="{8707EE7B-EF91-4332-8659-2A0D6652AD64}" presName="compNode" presStyleCnt="0"/>
      <dgm:spPr/>
    </dgm:pt>
    <dgm:pt modelId="{46BEB450-CD5F-4809-9CC1-0C9D55AD01FC}" type="pres">
      <dgm:prSet presAssocID="{8707EE7B-EF91-4332-8659-2A0D6652AD64}" presName="noGeometry" presStyleCnt="0"/>
      <dgm:spPr/>
    </dgm:pt>
    <dgm:pt modelId="{9233301B-318E-4684-B79A-5FDAABD86341}" type="pres">
      <dgm:prSet presAssocID="{8707EE7B-EF91-4332-8659-2A0D6652AD64}" presName="childTextVisible" presStyleLbl="bgAccFollowNode1" presStyleIdx="1" presStyleCnt="2" custScaleX="121858" custLinFactNeighborX="7495" custLinFactNeighborY="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CC919-B87B-4FE0-8ACB-BCCA2D391A54}" type="pres">
      <dgm:prSet presAssocID="{8707EE7B-EF91-4332-8659-2A0D6652AD64}" presName="childTextHidden" presStyleLbl="bgAccFollowNode1" presStyleIdx="1" presStyleCnt="2"/>
      <dgm:spPr/>
      <dgm:t>
        <a:bodyPr/>
        <a:lstStyle/>
        <a:p>
          <a:endParaRPr lang="ru-RU"/>
        </a:p>
      </dgm:t>
    </dgm:pt>
    <dgm:pt modelId="{211B752C-73B5-4EA9-B4EC-A2865AC81D1B}" type="pres">
      <dgm:prSet presAssocID="{8707EE7B-EF91-4332-8659-2A0D6652AD64}" presName="parentText" presStyleLbl="node1" presStyleIdx="1" presStyleCnt="2" custLinFactNeighborX="-7626" custLinFactNeighborY="-13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9952AE-E391-43B4-8B26-ECB94CB88EA9}" type="presOf" srcId="{ED9DAF9D-38A1-482A-88F6-6E74934152CA}" destId="{9233301B-318E-4684-B79A-5FDAABD86341}" srcOrd="0" destOrd="0" presId="urn:microsoft.com/office/officeart/2005/8/layout/hProcess6"/>
    <dgm:cxn modelId="{1714D217-4107-4FCA-9607-E727E6CC3E11}" srcId="{3FE151A6-F0E5-47E2-B881-056E14496C1E}" destId="{E789C6C4-C1EE-4A9F-B6A3-84CD2A837496}" srcOrd="0" destOrd="0" parTransId="{097E2EDC-5256-4103-8132-1A7BA96BD0B0}" sibTransId="{5689232B-A136-410F-A296-F467ADD18A85}"/>
    <dgm:cxn modelId="{EA609E09-5D5C-413E-90B2-120B2B789A85}" type="presOf" srcId="{E789C6C4-C1EE-4A9F-B6A3-84CD2A837496}" destId="{56AD6A68-B91C-486F-B28A-BBB6EE2F67C6}" srcOrd="0" destOrd="0" presId="urn:microsoft.com/office/officeart/2005/8/layout/hProcess6"/>
    <dgm:cxn modelId="{179F3D1A-BE4C-44F6-8010-77E9821CBA7C}" type="presOf" srcId="{3FE151A6-F0E5-47E2-B881-056E14496C1E}" destId="{2551B19B-1242-408A-B892-C1CA5254C699}" srcOrd="0" destOrd="0" presId="urn:microsoft.com/office/officeart/2005/8/layout/hProcess6"/>
    <dgm:cxn modelId="{D8E4FD68-2200-4015-A2DE-F75F5B1EEC8A}" type="presOf" srcId="{E789C6C4-C1EE-4A9F-B6A3-84CD2A837496}" destId="{BE0B0B9D-BFDE-4891-B65C-812F1D9F7CE4}" srcOrd="1" destOrd="0" presId="urn:microsoft.com/office/officeart/2005/8/layout/hProcess6"/>
    <dgm:cxn modelId="{2DCAE065-CF86-41A0-B092-B7DD3F551D86}" srcId="{8707EE7B-EF91-4332-8659-2A0D6652AD64}" destId="{ED9DAF9D-38A1-482A-88F6-6E74934152CA}" srcOrd="0" destOrd="0" parTransId="{3372F24F-45AB-40D0-9690-D8A4617CA647}" sibTransId="{0B3D264F-DE10-4BA7-8098-0A8DC8598A2E}"/>
    <dgm:cxn modelId="{FFD76BFF-47EF-46C7-A19C-9DA98CF421B3}" srcId="{272F76AC-1200-46B0-A0F1-BACF8BE003E7}" destId="{8707EE7B-EF91-4332-8659-2A0D6652AD64}" srcOrd="1" destOrd="0" parTransId="{EA8F5EB1-332B-4669-A457-D36CF9F35284}" sibTransId="{072FF27F-9794-495F-A30E-DDE517252D31}"/>
    <dgm:cxn modelId="{D6ECA92C-73E3-49D6-BC49-0695175ABAD9}" type="presOf" srcId="{272F76AC-1200-46B0-A0F1-BACF8BE003E7}" destId="{70CF3357-7431-491C-A2FF-A49F2806D28B}" srcOrd="0" destOrd="0" presId="urn:microsoft.com/office/officeart/2005/8/layout/hProcess6"/>
    <dgm:cxn modelId="{8A7FFF9B-9EF4-47CE-89CA-6605313E9AF5}" type="presOf" srcId="{ED9DAF9D-38A1-482A-88F6-6E74934152CA}" destId="{E33CC919-B87B-4FE0-8ACB-BCCA2D391A54}" srcOrd="1" destOrd="0" presId="urn:microsoft.com/office/officeart/2005/8/layout/hProcess6"/>
    <dgm:cxn modelId="{46D08D84-29C0-4ED6-9A2E-92CAF14220D8}" type="presOf" srcId="{8707EE7B-EF91-4332-8659-2A0D6652AD64}" destId="{211B752C-73B5-4EA9-B4EC-A2865AC81D1B}" srcOrd="0" destOrd="0" presId="urn:microsoft.com/office/officeart/2005/8/layout/hProcess6"/>
    <dgm:cxn modelId="{85E464D7-68E2-44C1-9537-901283881881}" srcId="{272F76AC-1200-46B0-A0F1-BACF8BE003E7}" destId="{3FE151A6-F0E5-47E2-B881-056E14496C1E}" srcOrd="0" destOrd="0" parTransId="{DE1283E3-F26B-4650-8BB1-153F0C01A2E0}" sibTransId="{AADD2ED6-D420-45C2-9D4C-0738B7294841}"/>
    <dgm:cxn modelId="{919B403F-6D90-438B-A265-6CE4F4EAAB05}" type="presParOf" srcId="{70CF3357-7431-491C-A2FF-A49F2806D28B}" destId="{A2BBA9B6-D078-4B86-9D67-41AC71C0E7FB}" srcOrd="0" destOrd="0" presId="urn:microsoft.com/office/officeart/2005/8/layout/hProcess6"/>
    <dgm:cxn modelId="{D9947391-107E-4F8F-9F08-C620FAD74843}" type="presParOf" srcId="{A2BBA9B6-D078-4B86-9D67-41AC71C0E7FB}" destId="{6496DEE3-196E-450F-B70B-9D0328BCD000}" srcOrd="0" destOrd="0" presId="urn:microsoft.com/office/officeart/2005/8/layout/hProcess6"/>
    <dgm:cxn modelId="{D385C316-69BF-4601-BC24-15E408188511}" type="presParOf" srcId="{A2BBA9B6-D078-4B86-9D67-41AC71C0E7FB}" destId="{56AD6A68-B91C-486F-B28A-BBB6EE2F67C6}" srcOrd="1" destOrd="0" presId="urn:microsoft.com/office/officeart/2005/8/layout/hProcess6"/>
    <dgm:cxn modelId="{F6651CFB-AF74-4D66-9823-76C185E9443C}" type="presParOf" srcId="{A2BBA9B6-D078-4B86-9D67-41AC71C0E7FB}" destId="{BE0B0B9D-BFDE-4891-B65C-812F1D9F7CE4}" srcOrd="2" destOrd="0" presId="urn:microsoft.com/office/officeart/2005/8/layout/hProcess6"/>
    <dgm:cxn modelId="{26584AFB-A7A6-49F6-8F91-633424CB29DE}" type="presParOf" srcId="{A2BBA9B6-D078-4B86-9D67-41AC71C0E7FB}" destId="{2551B19B-1242-408A-B892-C1CA5254C699}" srcOrd="3" destOrd="0" presId="urn:microsoft.com/office/officeart/2005/8/layout/hProcess6"/>
    <dgm:cxn modelId="{249FCF98-B53A-403E-A407-A83A5C889FBE}" type="presParOf" srcId="{70CF3357-7431-491C-A2FF-A49F2806D28B}" destId="{34CB3146-F2AA-4C4F-8897-9C3DBD4EA4A0}" srcOrd="1" destOrd="0" presId="urn:microsoft.com/office/officeart/2005/8/layout/hProcess6"/>
    <dgm:cxn modelId="{161A0A4B-E37E-4656-B638-184B9BA4C029}" type="presParOf" srcId="{70CF3357-7431-491C-A2FF-A49F2806D28B}" destId="{B6ED6A37-8635-478F-B414-1043911CA6B7}" srcOrd="2" destOrd="0" presId="urn:microsoft.com/office/officeart/2005/8/layout/hProcess6"/>
    <dgm:cxn modelId="{A2798F4D-3181-4D7D-BD28-C18AFCAF3DB7}" type="presParOf" srcId="{B6ED6A37-8635-478F-B414-1043911CA6B7}" destId="{46BEB450-CD5F-4809-9CC1-0C9D55AD01FC}" srcOrd="0" destOrd="0" presId="urn:microsoft.com/office/officeart/2005/8/layout/hProcess6"/>
    <dgm:cxn modelId="{A5F837D5-99DF-4D4A-AD0A-3093974E6376}" type="presParOf" srcId="{B6ED6A37-8635-478F-B414-1043911CA6B7}" destId="{9233301B-318E-4684-B79A-5FDAABD86341}" srcOrd="1" destOrd="0" presId="urn:microsoft.com/office/officeart/2005/8/layout/hProcess6"/>
    <dgm:cxn modelId="{11942A12-DF61-4A76-84E8-C8CEE8397BBC}" type="presParOf" srcId="{B6ED6A37-8635-478F-B414-1043911CA6B7}" destId="{E33CC919-B87B-4FE0-8ACB-BCCA2D391A54}" srcOrd="2" destOrd="0" presId="urn:microsoft.com/office/officeart/2005/8/layout/hProcess6"/>
    <dgm:cxn modelId="{73EADFA4-C24F-45EB-BBF3-54DCFB75CDFC}" type="presParOf" srcId="{B6ED6A37-8635-478F-B414-1043911CA6B7}" destId="{211B752C-73B5-4EA9-B4EC-A2865AC81D1B}" srcOrd="3" destOrd="0" presId="urn:microsoft.com/office/officeart/2005/8/layout/hProcess6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F757EA-6FC8-4114-B856-8A933760CF8A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7CC4BD5-3C73-4C12-97B1-1BF4FDA21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D90663-5ADD-4CC6-8718-6A1B54B2622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61E89C32-097C-42C8-B73A-7B93643C887C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27D93118-9A1B-483E-B439-CFF8422836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E061186-4BAB-4B29-9D29-AA2901F10181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159DE0E-FB6E-4860-9DE2-F940164D27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4ABECC4A-0566-4BD0-AB4A-9C61310A44B7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061FA2FA-8D8E-4419-8D5A-E37C49E395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F4C87F-57D2-46AC-9AE1-493EB69F5C22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BE6CE3-E0D3-4BAD-8BE3-1FDBEE7E6A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C4A62-360D-4DA3-AAC9-F96FE0D65FFF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C974E-378F-443F-BFEE-8E0EA0ABCF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4CF8CB73-A985-4636-8BB7-06C09C58DFDC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294E8B-94BB-4984-91C7-A69C26F358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E74238-AE2C-42E8-A261-C18F227873A4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401B19-B543-4580-AABB-A85C248240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3D3BEF50-8DB9-4F89-ADB0-16496C7177F9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7E4FC6EE-751C-401B-8ED8-2E5902EB3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032FC25-66F2-4258-AE37-B04B6BA7FE51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32C60AF-C581-4933-B956-9F8D3B4A10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57ED99-3DDC-48FC-98C7-60E82FA04B14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CF851-E807-4057-8EA4-49E06A3421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31862C-4A28-4F11-AFF5-898A46C200DB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08E6DF-3DE2-4F23-B3AB-5471969113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62A737-2A41-45E8-8AE4-BF9CA4C70C76}" type="datetimeFigureOut">
              <a:rPr lang="ru-RU" smtClean="0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37B49F6-80C6-4DA5-8168-9ACABC4C3C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ivelib.ru/book/100032763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g-fotki.yandex.ru/get/4404/31478297.26c/0_7aa49_1aa6488c_X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peremeny.ru/UserFiles/Image/narrativ/vim/vimPK3.jpg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«Мысль народная» в романе Л.Толстого «Война и мир».</a:t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Образ Платона Каратаева.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5357826"/>
            <a:ext cx="6172200" cy="854570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ru-RU" dirty="0" smtClean="0"/>
              <a:t>Урок </a:t>
            </a:r>
            <a:r>
              <a:rPr lang="ru-RU" dirty="0" smtClean="0"/>
              <a:t>литературы</a:t>
            </a:r>
          </a:p>
          <a:p>
            <a:pPr algn="ctr">
              <a:spcBef>
                <a:spcPct val="0"/>
              </a:spcBef>
            </a:pPr>
            <a:r>
              <a:rPr lang="ru-RU" dirty="0" smtClean="0"/>
              <a:t>10 класс</a:t>
            </a:r>
            <a:endParaRPr lang="ru-RU" dirty="0" smtClean="0"/>
          </a:p>
        </p:txBody>
      </p:sp>
      <p:pic>
        <p:nvPicPr>
          <p:cNvPr id="10244" name="Picture 4" descr="Лев Толстой - Война и мир IV">
            <a:hlinkClick r:id="rId2" tooltip="Лев Толстой - Война и мир IV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14290"/>
            <a:ext cx="2214578" cy="319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Эпиграф к уроку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86125" y="1646238"/>
            <a:ext cx="5400675" cy="4525962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Чтобы произведение было хорошим, надо любить в нем главную, основную мысль. В «Войне и мире» я любил мысль народную, вследствие войны 1812 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Л.Толстой</a:t>
            </a:r>
            <a:endParaRPr lang="ru-RU" dirty="0"/>
          </a:p>
        </p:txBody>
      </p:sp>
      <p:pic>
        <p:nvPicPr>
          <p:cNvPr id="11268" name="Picture 2" descr="http://az.lib.ru/t/tolstoj_lew_nikolaewich/.phot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43125"/>
            <a:ext cx="2857500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Опорный конспект по русской литературе по произведению Л.Н. Толстого Война и мир"/>
          <p:cNvPicPr>
            <a:picLocks noChangeAspect="1" noChangeArrowheads="1"/>
          </p:cNvPicPr>
          <p:nvPr/>
        </p:nvPicPr>
        <p:blipFill>
          <a:blip r:embed="rId2"/>
          <a:srcRect l="6988" t="5063" r="-936" b="6525"/>
          <a:stretch>
            <a:fillRect/>
          </a:stretch>
        </p:blipFill>
        <p:spPr bwMode="auto">
          <a:xfrm>
            <a:off x="214313" y="714375"/>
            <a:ext cx="8929687" cy="5154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86813" cy="746125"/>
          </a:xfrm>
        </p:spPr>
        <p:txBody>
          <a:bodyPr>
            <a:normAutofit/>
          </a:bodyPr>
          <a:lstStyle/>
          <a:p>
            <a:pPr marL="54864" indent="0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Способы выражения «мысли народной» в романе</a:t>
            </a:r>
            <a:endParaRPr lang="ru-RU" sz="2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428625" y="857250"/>
          <a:ext cx="8715375" cy="564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7188" y="5286375"/>
            <a:ext cx="3303587" cy="3698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«..я любил мысль народную..»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Пьер Безухов в плену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4339" name="Picture 2" descr="Пьер в плену. Художник А. Николаев. 19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42259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857750" y="2428875"/>
            <a:ext cx="428625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mbria" pitchFamily="18" charset="0"/>
              </a:rPr>
              <a:t>Почему Пьер говорит, что трудное время плена было для него самым счастливым?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Встреча Пьера </a:t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 Платоном Каратаевым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5363" name="Picture 7" descr="a69b332e25d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928813"/>
            <a:ext cx="83391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Образ Платона Каратаева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6387" name="Picture 2" descr="Картинка 68 из 1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857375"/>
            <a:ext cx="85502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2000250" y="5929313"/>
            <a:ext cx="55070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>
                <a:latin typeface="Cambria" pitchFamily="18" charset="0"/>
              </a:rPr>
              <a:t>Кто такой Платон Каратаев?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285728"/>
            <a:ext cx="4071934" cy="1071562"/>
          </a:xfrm>
        </p:spPr>
        <p:txBody>
          <a:bodyPr>
            <a:norm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Портрет Платона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0" y="142875"/>
            <a:ext cx="57150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sz="2000" smtClean="0"/>
              <a:t>«вся фигура Платона в его подпоясанной веревкою французской шинели, в фуражке и лаптях, была круглая, голова была совершенно круглая, спина, грудь, плечи, даже руки, которые он носил как бы всегда собираясь обнять что-то, были круглые; приятная улыбка и большие карие нежные глаза были круглые, морщинки - мелкие,  круглые.  Пьер чувствовал что-то круглое даже в речи этого человека»</a:t>
            </a:r>
          </a:p>
          <a:p>
            <a:r>
              <a:rPr lang="ru-RU" sz="2000" smtClean="0"/>
              <a:t>«приятная улыбка и большие карие, нежные глаза были круглые… зубы его ярко-белые и крепкие, которые все выказывались своими двумя полукругами, когда в он смеялся (что он часто делал), были все хороши и целы  в ни одного седого волоса не было в его бороде и волосах, и все тело имело вид гибкости и в особенности твердости и сносливости» </a:t>
            </a:r>
          </a:p>
          <a:p>
            <a:r>
              <a:rPr lang="ru-RU" sz="2000" smtClean="0"/>
              <a:t>"круглые, спорые движения”, в которых было "что-то приятное, успокоительное”. </a:t>
            </a:r>
          </a:p>
        </p:txBody>
      </p:sp>
      <p:pic>
        <p:nvPicPr>
          <p:cNvPr id="17412" name="Picture 2" descr="Пьер в плену. Художник А. Николаев. 1981"/>
          <p:cNvPicPr>
            <a:picLocks noChangeAspect="1" noChangeArrowheads="1"/>
          </p:cNvPicPr>
          <p:nvPr/>
        </p:nvPicPr>
        <p:blipFill>
          <a:blip r:embed="rId2"/>
          <a:srcRect l="72690" t="24327" r="262" b="32423"/>
          <a:stretch>
            <a:fillRect/>
          </a:stretch>
        </p:blipFill>
        <p:spPr bwMode="auto">
          <a:xfrm>
            <a:off x="6143625" y="1357313"/>
            <a:ext cx="264318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Образ жизни Платона Каратаева  </a:t>
            </a:r>
            <a:endParaRPr lang="ru-RU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1646238"/>
          <a:ext cx="864399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Занятия</a:t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Платона Каратаева в плену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9461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sz="2800" smtClean="0"/>
              <a:t>печет, </a:t>
            </a:r>
          </a:p>
          <a:p>
            <a:r>
              <a:rPr lang="ru-RU" sz="2800" smtClean="0"/>
              <a:t>варит, </a:t>
            </a:r>
          </a:p>
          <a:p>
            <a:r>
              <a:rPr lang="ru-RU" sz="2800" smtClean="0"/>
              <a:t>шьет, </a:t>
            </a:r>
          </a:p>
          <a:p>
            <a:r>
              <a:rPr lang="ru-RU" sz="2800" smtClean="0"/>
              <a:t>тачает сапоги, </a:t>
            </a:r>
          </a:p>
          <a:p>
            <a:r>
              <a:rPr lang="ru-RU" sz="2800" smtClean="0"/>
              <a:t>строгает свою палочку,</a:t>
            </a:r>
          </a:p>
          <a:p>
            <a:r>
              <a:rPr lang="ru-RU" sz="2800" smtClean="0"/>
              <a:t>подкармливает животных</a:t>
            </a:r>
          </a:p>
        </p:txBody>
      </p:sp>
      <p:sp>
        <p:nvSpPr>
          <p:cNvPr id="19462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z="2800" smtClean="0"/>
              <a:t>беседует,</a:t>
            </a:r>
          </a:p>
          <a:p>
            <a:r>
              <a:rPr lang="ru-RU" sz="2800" smtClean="0"/>
              <a:t>подбадривает пленных, </a:t>
            </a:r>
          </a:p>
          <a:p>
            <a:r>
              <a:rPr lang="ru-RU" sz="2800" smtClean="0"/>
              <a:t>поет песни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Днем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 ночам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071688" y="3929063"/>
            <a:ext cx="48577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4" name="Picture 4" descr="Картинка 3 из 1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 r="24998"/>
          <a:stretch>
            <a:fillRect/>
          </a:stretch>
        </p:blipFill>
        <p:spPr bwMode="auto">
          <a:xfrm>
            <a:off x="4643438" y="4214813"/>
            <a:ext cx="431323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928662" y="6396038"/>
            <a:ext cx="7572375" cy="4619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mbria" pitchFamily="18" charset="0"/>
              </a:rPr>
              <a:t>«Он все умел делать не очень хорошо, но и не дурно»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972452" cy="675134"/>
          </a:xfrm>
        </p:spPr>
        <p:txBody>
          <a:bodyPr>
            <a:normAutofit fontScale="90000"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Речевая характеристика Платона Каратаева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928670"/>
            <a:ext cx="8229600" cy="2997200"/>
          </a:xfrm>
        </p:spPr>
        <p:txBody>
          <a:bodyPr>
            <a:noAutofit/>
          </a:bodyPr>
          <a:lstStyle/>
          <a:p>
            <a:r>
              <a:rPr lang="ru-RU" dirty="0" smtClean="0"/>
              <a:t>"Час терпеть, а век жить”, </a:t>
            </a:r>
          </a:p>
          <a:p>
            <a:r>
              <a:rPr lang="ru-RU" dirty="0" smtClean="0"/>
              <a:t>"Где суд, там и неправда”, </a:t>
            </a:r>
          </a:p>
          <a:p>
            <a:r>
              <a:rPr lang="ru-RU" dirty="0" smtClean="0"/>
              <a:t>" Москва она городам – мать ”,   </a:t>
            </a:r>
          </a:p>
          <a:p>
            <a:r>
              <a:rPr lang="ru-RU" dirty="0" smtClean="0"/>
              <a:t>"От сумы да от тюрьмы никогда не отказывайся”,</a:t>
            </a:r>
          </a:p>
          <a:p>
            <a:r>
              <a:rPr lang="ru-RU" dirty="0" smtClean="0"/>
              <a:t>" Не нашим умом, а Божьим судом", </a:t>
            </a:r>
          </a:p>
          <a:p>
            <a:r>
              <a:rPr lang="ru-RU" dirty="0" smtClean="0"/>
              <a:t>"На болезнь плакаться — Бог смерти не даст” </a:t>
            </a:r>
          </a:p>
          <a:p>
            <a:r>
              <a:rPr lang="ru-RU" dirty="0" smtClean="0"/>
              <a:t>" Рок головы ищет ”  </a:t>
            </a:r>
          </a:p>
          <a:p>
            <a:r>
              <a:rPr lang="ru-RU" dirty="0" smtClean="0"/>
              <a:t>" Наше счастье, дружок, как вода в бредне: тянешь – надулось, а вытащишь –ничего нету ”,</a:t>
            </a:r>
          </a:p>
          <a:p>
            <a:r>
              <a:rPr lang="ru-RU" dirty="0" smtClean="0"/>
              <a:t>" Жена для совета, теща для привета, а нет милей родной мамушки”.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8596" y="5786454"/>
            <a:ext cx="73580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С какой целью Л.Толстой насыщает речь своего героя народными пословицами и поговорками?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4336" y="214290"/>
            <a:ext cx="9258336" cy="928694"/>
          </a:xfrm>
        </p:spPr>
        <p:txBody>
          <a:bodyPr>
            <a:no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Смысл жизни Платона Каратаева 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285875"/>
            <a:ext cx="6257925" cy="4525963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«Каждое слово его и каждое действие было проявлением неизвестной ему деятельности, которая была его жизнь. Но жизнь его, как он сам смотрел на нее, не имела смысла как отдельная частица.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Она имела смысл только как частица целого</a:t>
            </a:r>
            <a:r>
              <a:rPr lang="ru-RU" dirty="0" smtClean="0"/>
              <a:t>, которое он постоянно чувствовал».</a:t>
            </a:r>
          </a:p>
        </p:txBody>
      </p:sp>
      <p:pic>
        <p:nvPicPr>
          <p:cNvPr id="21508" name="Picture 2" descr="Пьер в плену. Художник А. Николаев. 1981"/>
          <p:cNvPicPr>
            <a:picLocks noChangeAspect="1" noChangeArrowheads="1"/>
          </p:cNvPicPr>
          <p:nvPr/>
        </p:nvPicPr>
        <p:blipFill>
          <a:blip r:embed="rId2"/>
          <a:srcRect l="72690" t="24327" r="262" b="32423"/>
          <a:stretch>
            <a:fillRect/>
          </a:stretch>
        </p:blipFill>
        <p:spPr bwMode="auto">
          <a:xfrm>
            <a:off x="6572264" y="2428868"/>
            <a:ext cx="207168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Что принимает и что не принимает </a:t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Пьер в Каратаеве?</a:t>
            </a: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Приобщение к народной правде, к народному умению жить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Любовь к людям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Самоотречение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Покорность и кротость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Отсутствие инстинкта охраны и спасения своей жизни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Верность себе, своей душевной правде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Вера в справедливость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mtClean="0"/>
              <a:t>Отсутствие стремления изменить окружающий мир, переделать его в соответствии со своими идеалами</a:t>
            </a:r>
          </a:p>
          <a:p>
            <a:r>
              <a:rPr lang="ru-RU" smtClean="0"/>
              <a:t>Отсутствие движения в поисках самого себя, истины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Принимает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Не принимает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2643188"/>
            <a:ext cx="8229600" cy="4214812"/>
          </a:xfrm>
        </p:spPr>
        <p:txBody>
          <a:bodyPr>
            <a:normAutofit fontScale="850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100" dirty="0" smtClean="0"/>
              <a:t>"Привязанностей, дружбы, любви, как понимал Пьер, Каратаев не имел никаких; но он любил и любовно жил со всем, с чем его сводила жизнь, и в особенности с человеком — не с известным каким-нибудь человеком, а с теми людьми, которые были перед глазами. Он любил свою </a:t>
            </a:r>
            <a:r>
              <a:rPr lang="ru-RU" sz="3100" dirty="0" err="1" smtClean="0"/>
              <a:t>шавку</a:t>
            </a:r>
            <a:r>
              <a:rPr lang="ru-RU" sz="3100" dirty="0" smtClean="0"/>
              <a:t>, любил товарищей, французов, любил Пьера, который был его соседом; </a:t>
            </a:r>
            <a:r>
              <a:rPr lang="ru-RU" sz="3100" b="1" dirty="0" smtClean="0"/>
              <a:t>но Пьер чувствовал, что Каратаев, несмотря на всю свою ласковую нежность к нему... ни на минуту не огорчился бы разлукой с ним. И Пьер то же чувство начинал испытывать к Каратаеву</a:t>
            </a:r>
            <a:r>
              <a:rPr lang="ru-RU" sz="3100" dirty="0" smtClean="0"/>
              <a:t>».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4579" name="Picture 2" descr="http://www.centerasia.ru/uploads/posts/2009-04/1239705810_27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285750"/>
            <a:ext cx="3565525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Смерть Платона Каратаева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6627" name="Picture 10" descr="Смерть Платона Каратаева. Художник Д. Шмаринов"/>
          <p:cNvPicPr>
            <a:picLocks noChangeAspect="1" noChangeArrowheads="1"/>
          </p:cNvPicPr>
          <p:nvPr/>
        </p:nvPicPr>
        <p:blipFill>
          <a:blip r:embed="rId2"/>
          <a:srcRect r="-2" b="7291"/>
          <a:stretch>
            <a:fillRect/>
          </a:stretch>
        </p:blipFill>
        <p:spPr bwMode="auto">
          <a:xfrm>
            <a:off x="285750" y="1500188"/>
            <a:ext cx="4622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11"/>
          <p:cNvSpPr>
            <a:spLocks noChangeArrowheads="1"/>
          </p:cNvSpPr>
          <p:nvPr/>
        </p:nvSpPr>
        <p:spPr bwMode="auto">
          <a:xfrm>
            <a:off x="5072063" y="2214563"/>
            <a:ext cx="371475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Arial Unicode MS" pitchFamily="34" charset="-128"/>
              </a:rPr>
              <a:t>«...Платон Каратаев остался навсегда в душе Пьера самым сильным и дорогим воспоминанием и олицетворением всего русского, доброго и круглого».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4336" y="214290"/>
            <a:ext cx="9258336" cy="928694"/>
          </a:xfrm>
        </p:spPr>
        <p:txBody>
          <a:bodyPr>
            <a:no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Символичность образа Платона Каратаева 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1643050"/>
          <a:ext cx="857256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Открытие Пьером истины </a:t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 внутренней свободе человека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sz="quarter" idx="1"/>
          </p:nvPr>
        </p:nvSpPr>
        <p:spPr>
          <a:xfrm>
            <a:off x="4214813" y="1928813"/>
            <a:ext cx="4686300" cy="41719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«…не пустил меня солдат. Поймали меня, заперли меня. В плену держат меня. Кого меня? Меня? Меня - мою бессмертную душу!..».</a:t>
            </a:r>
          </a:p>
        </p:txBody>
      </p:sp>
      <p:pic>
        <p:nvPicPr>
          <p:cNvPr id="28676" name="Picture 2" descr="http://upload.wikimedia.org/wikipedia/ru/thumb/2/20/Pierre1_War_and_Peace_1967.jpg/350px-Pierre1_War_and_Peace_19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357438"/>
            <a:ext cx="412908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Чем важна для Пьера встреча с Платоном Каратаевым?</a:t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Изменение взглядов Пьера 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1571612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l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Две стороны крестьянского сознания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1749" name="Содержимое 4"/>
          <p:cNvSpPr>
            <a:spLocks noGrp="1"/>
          </p:cNvSpPr>
          <p:nvPr>
            <p:ph sz="quarter" idx="2"/>
          </p:nvPr>
        </p:nvSpPr>
        <p:spPr>
          <a:xfrm>
            <a:off x="285750" y="2071688"/>
            <a:ext cx="4254500" cy="3941762"/>
          </a:xfrm>
        </p:spPr>
        <p:txBody>
          <a:bodyPr/>
          <a:lstStyle/>
          <a:p>
            <a:r>
              <a:rPr lang="ru-RU" sz="2800" smtClean="0"/>
              <a:t>действенность  </a:t>
            </a:r>
          </a:p>
          <a:p>
            <a:r>
              <a:rPr lang="ru-RU" sz="2800" smtClean="0"/>
              <a:t>борьба</a:t>
            </a:r>
          </a:p>
          <a:p>
            <a:r>
              <a:rPr lang="ru-RU" sz="2800" smtClean="0"/>
              <a:t>отказ от христианской морали ради независимости Родины </a:t>
            </a:r>
          </a:p>
          <a:p>
            <a:r>
              <a:rPr lang="ru-RU" sz="2800" smtClean="0"/>
              <a:t>желание мстить врагу</a:t>
            </a:r>
          </a:p>
          <a:p>
            <a:pPr>
              <a:buFont typeface="Wingdings 2" pitchFamily="18" charset="2"/>
              <a:buNone/>
            </a:pPr>
            <a:endParaRPr lang="ru-RU" sz="2800" smtClean="0"/>
          </a:p>
        </p:txBody>
      </p:sp>
      <p:sp>
        <p:nvSpPr>
          <p:cNvPr id="31750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2071688"/>
            <a:ext cx="4284662" cy="3941762"/>
          </a:xfrm>
        </p:spPr>
        <p:txBody>
          <a:bodyPr/>
          <a:lstStyle/>
          <a:p>
            <a:r>
              <a:rPr lang="ru-RU" sz="2800" smtClean="0"/>
              <a:t>пассивность,</a:t>
            </a:r>
          </a:p>
          <a:p>
            <a:r>
              <a:rPr lang="ru-RU" sz="2800" smtClean="0"/>
              <a:t>непротивление,</a:t>
            </a:r>
          </a:p>
          <a:p>
            <a:r>
              <a:rPr lang="ru-RU" sz="2800" smtClean="0"/>
              <a:t>религиозная  покорность</a:t>
            </a:r>
          </a:p>
          <a:p>
            <a:r>
              <a:rPr lang="ru-RU" sz="2800" smtClean="0"/>
              <a:t>отсутствие неприязни к французским солдатам</a:t>
            </a:r>
          </a:p>
          <a:p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428625" y="1214438"/>
            <a:ext cx="4040188" cy="639762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Тихон Щербатый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643438" y="1214438"/>
            <a:ext cx="4041775" cy="639762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Платон Каратаев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2071688" y="3929063"/>
            <a:ext cx="48577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2" name="TextBox 7"/>
          <p:cNvSpPr txBox="1">
            <a:spLocks noChangeArrowheads="1"/>
          </p:cNvSpPr>
          <p:nvPr/>
        </p:nvSpPr>
        <p:spPr bwMode="auto">
          <a:xfrm>
            <a:off x="4714875" y="5429250"/>
            <a:ext cx="3929063" cy="1200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mbria" pitchFamily="18" charset="0"/>
              </a:rPr>
              <a:t>Воплощение патриархального русского крестьянства</a:t>
            </a:r>
          </a:p>
        </p:txBody>
      </p:sp>
      <p:sp>
        <p:nvSpPr>
          <p:cNvPr id="31753" name="Прямоугольник 8"/>
          <p:cNvSpPr>
            <a:spLocks noChangeArrowheads="1"/>
          </p:cNvSpPr>
          <p:nvPr/>
        </p:nvSpPr>
        <p:spPr bwMode="auto">
          <a:xfrm>
            <a:off x="428625" y="5429250"/>
            <a:ext cx="3857625" cy="1200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mbria" pitchFamily="18" charset="0"/>
              </a:rPr>
              <a:t>Воплощение живой</a:t>
            </a:r>
          </a:p>
          <a:p>
            <a:pPr algn="ctr"/>
            <a:r>
              <a:rPr lang="ru-RU" sz="2400">
                <a:latin typeface="Cambria" pitchFamily="18" charset="0"/>
              </a:rPr>
              <a:t> всесокрушающей </a:t>
            </a:r>
          </a:p>
          <a:p>
            <a:pPr algn="ctr"/>
            <a:r>
              <a:rPr lang="ru-RU" sz="2400">
                <a:latin typeface="Cambria" pitchFamily="18" charset="0"/>
              </a:rPr>
              <a:t>силы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Выводы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071538" y="1500188"/>
            <a:ext cx="7543825" cy="4572000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1"/>
                </a:solidFill>
              </a:rPr>
              <a:t>1.     </a:t>
            </a:r>
            <a:r>
              <a:rPr lang="ru-RU" sz="2400" dirty="0" smtClean="0"/>
              <a:t>Какой образ </a:t>
            </a:r>
            <a:r>
              <a:rPr lang="ru-RU" sz="2400" dirty="0" smtClean="0"/>
              <a:t>  </a:t>
            </a:r>
            <a:r>
              <a:rPr lang="ru-RU" sz="2400" dirty="0" smtClean="0"/>
              <a:t>крестьянина ближе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    Л.Толстому и почему?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Wingdings 2"/>
              <a:buAutoNum type="arabicPeriod" startAt="2"/>
              <a:defRPr/>
            </a:pPr>
            <a:r>
              <a:rPr lang="ru-RU" sz="2400" dirty="0" smtClean="0"/>
              <a:t>Кому из героев романа наиболее присущи черты русского национального характера?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Wingdings 2"/>
              <a:buAutoNum type="arabicPeriod" startAt="2"/>
              <a:defRPr/>
            </a:pPr>
            <a:r>
              <a:rPr lang="ru-RU" sz="2400" dirty="0" smtClean="0"/>
              <a:t>Почему «мысль народная» – любимая мысль Л.Толстого? В чем ее смысл?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432</TotalTime>
  <Words>728</Words>
  <Application>Microsoft Office PowerPoint</Application>
  <PresentationFormat>Экран (4:3)</PresentationFormat>
  <Paragraphs>117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«Мысль народная» в романе Л.Толстого «Война и мир». Образ Платона Каратаева.</vt:lpstr>
      <vt:lpstr>Эпиграф к уроку</vt:lpstr>
      <vt:lpstr>Слайд 3</vt:lpstr>
      <vt:lpstr>Способы выражения «мысли народной» в романе</vt:lpstr>
      <vt:lpstr>Пьер Безухов в плену</vt:lpstr>
      <vt:lpstr>Встреча Пьера  с Платоном Каратаевым</vt:lpstr>
      <vt:lpstr>Образ Платона Каратаева</vt:lpstr>
      <vt:lpstr>Портрет Платона</vt:lpstr>
      <vt:lpstr>Образ жизни Платона Каратаева  </vt:lpstr>
      <vt:lpstr>Занятия  Платона Каратаева в плену</vt:lpstr>
      <vt:lpstr>Речевая характеристика Платона Каратаева</vt:lpstr>
      <vt:lpstr>Смысл жизни Платона Каратаева </vt:lpstr>
      <vt:lpstr>      Что принимает и что не принимает  Пьер в Каратаеве? </vt:lpstr>
      <vt:lpstr>Слайд 14</vt:lpstr>
      <vt:lpstr>Смерть Платона Каратаева</vt:lpstr>
      <vt:lpstr>Символичность образа Платона Каратаева </vt:lpstr>
      <vt:lpstr>Открытие Пьером истины  о внутренней свободе человека</vt:lpstr>
      <vt:lpstr>   Чем важна для Пьера встреча с Платоном Каратаевым? </vt:lpstr>
      <vt:lpstr>Изменение взглядов Пьера </vt:lpstr>
      <vt:lpstr>Две стороны крестьянского сознания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«Мысль народная» в романе Л.Толстого «Война и мир». Образ Платона Каратаева.</dc:title>
  <dc:creator>Администратор</dc:creator>
  <cp:lastModifiedBy>Людмила и Евгений</cp:lastModifiedBy>
  <cp:revision>35</cp:revision>
  <dcterms:modified xsi:type="dcterms:W3CDTF">2017-01-30T21:17:06Z</dcterms:modified>
</cp:coreProperties>
</file>